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28"/>
  </p:notesMasterIdLst>
  <p:sldIdLst>
    <p:sldId id="290" r:id="rId2"/>
    <p:sldId id="258" r:id="rId3"/>
    <p:sldId id="260" r:id="rId4"/>
    <p:sldId id="262" r:id="rId5"/>
    <p:sldId id="291" r:id="rId6"/>
    <p:sldId id="310" r:id="rId7"/>
    <p:sldId id="311" r:id="rId8"/>
    <p:sldId id="292" r:id="rId9"/>
    <p:sldId id="293" r:id="rId10"/>
    <p:sldId id="295" r:id="rId11"/>
    <p:sldId id="261" r:id="rId12"/>
    <p:sldId id="296" r:id="rId13"/>
    <p:sldId id="298" r:id="rId14"/>
    <p:sldId id="297" r:id="rId15"/>
    <p:sldId id="299" r:id="rId16"/>
    <p:sldId id="300" r:id="rId17"/>
    <p:sldId id="301" r:id="rId18"/>
    <p:sldId id="302" r:id="rId19"/>
    <p:sldId id="303" r:id="rId20"/>
    <p:sldId id="305" r:id="rId21"/>
    <p:sldId id="306" r:id="rId22"/>
    <p:sldId id="307" r:id="rId23"/>
    <p:sldId id="309" r:id="rId24"/>
    <p:sldId id="308" r:id="rId25"/>
    <p:sldId id="312" r:id="rId26"/>
    <p:sldId id="267" r:id="rId27"/>
  </p:sldIdLst>
  <p:sldSz cx="9144000" cy="5143500" type="screen16x9"/>
  <p:notesSz cx="6858000" cy="9144000"/>
  <p:embeddedFontLst>
    <p:embeddedFont>
      <p:font typeface="Candara" panose="020E0502030303020204" pitchFamily="34" charset="0"/>
      <p:regular r:id="rId29"/>
      <p:bold r:id="rId30"/>
      <p:italic r:id="rId31"/>
      <p:boldItalic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Cambria" panose="02040503050406030204" pitchFamily="18" charset="0"/>
      <p:regular r:id="rId37"/>
      <p:bold r:id="rId38"/>
      <p:italic r:id="rId39"/>
      <p:boldItalic r:id="rId40"/>
    </p:embeddedFont>
    <p:embeddedFont>
      <p:font typeface="#9Slide03 Ralewayv4020 Medium" panose="00000600000000000000" charset="0"/>
      <p:regular r:id="rId41"/>
    </p:embeddedFont>
    <p:embeddedFont>
      <p:font typeface="#9Slide03 Ralewayv4020 Black" panose="00000A00000000000000" charset="0"/>
      <p:bold r:id="rId42"/>
    </p:embeddedFont>
    <p:embeddedFont>
      <p:font typeface="Alfa Slab One" panose="020B0604020202020204" charset="0"/>
      <p:regular r:id="rId43"/>
    </p:embeddedFont>
    <p:embeddedFont>
      <p:font typeface="Bebas Neue" panose="020B0604020202020204" charset="0"/>
      <p:regular r:id="rId44"/>
    </p:embeddedFont>
    <p:embeddedFont>
      <p:font typeface="Roboto" panose="020B0604020202020204" charset="0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05FF"/>
    <a:srgbClr val="0E9A11"/>
    <a:srgbClr val="007367"/>
    <a:srgbClr val="0000FF"/>
    <a:srgbClr val="46D8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865031-5532-4EA1-90F4-BD6583A8FE73}">
  <a:tblStyle styleId="{C9865031-5532-4EA1-90F4-BD6583A8FE73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507D84A8-2536-4380-8C78-866900528B0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4" autoAdjust="0"/>
    <p:restoredTop sz="94660"/>
  </p:normalViewPr>
  <p:slideViewPr>
    <p:cSldViewPr snapToGrid="0">
      <p:cViewPr varScale="1">
        <p:scale>
          <a:sx n="89" d="100"/>
          <a:sy n="89" d="100"/>
        </p:scale>
        <p:origin x="870" y="-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font" Target="fonts/font20.fntdata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06816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e207fd22f2_0_250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e207fd22f2_0_250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141534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30957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90096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76340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0350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0475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93515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e1d838b627_4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e1d838b627_4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888902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68606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71723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29155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e1d838b627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e1d838b627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65425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02074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0962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506638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77657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e1d838b627_4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e1d838b627_4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14077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e1d838b627_4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e1d838b627_4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84215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e1d838b627_4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e1d838b627_4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800086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98702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e1d838b627_4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e1d838b627_4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423209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e1d838b627_4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e1d838b627_4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26904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e1d838b627_4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e1d838b627_4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34608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e1d838b627_4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e1d838b627_4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23622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378262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e1d838b627_4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e1d838b627_4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8373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850650" y="2487275"/>
            <a:ext cx="3977700" cy="9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850650" y="3613700"/>
            <a:ext cx="3977700" cy="425400"/>
          </a:xfrm>
          <a:prstGeom prst="rect">
            <a:avLst/>
          </a:prstGeom>
          <a:solidFill>
            <a:schemeClr val="accent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 rot="-10431129">
            <a:off x="5684267" y="-1919117"/>
            <a:ext cx="4967281" cy="2501779"/>
          </a:xfrm>
          <a:custGeom>
            <a:avLst/>
            <a:gdLst/>
            <a:ahLst/>
            <a:cxnLst/>
            <a:rect l="l" t="t" r="r" b="b"/>
            <a:pathLst>
              <a:path w="198681" h="100066" extrusionOk="0">
                <a:moveTo>
                  <a:pt x="78664" y="1"/>
                </a:moveTo>
                <a:cubicBezTo>
                  <a:pt x="77826" y="1"/>
                  <a:pt x="76982" y="56"/>
                  <a:pt x="76130" y="173"/>
                </a:cubicBezTo>
                <a:cubicBezTo>
                  <a:pt x="65950" y="1566"/>
                  <a:pt x="59068" y="11662"/>
                  <a:pt x="56746" y="21664"/>
                </a:cubicBezTo>
                <a:cubicBezTo>
                  <a:pt x="54436" y="31665"/>
                  <a:pt x="55353" y="42154"/>
                  <a:pt x="53746" y="52286"/>
                </a:cubicBezTo>
                <a:cubicBezTo>
                  <a:pt x="52127" y="62430"/>
                  <a:pt x="46959" y="73110"/>
                  <a:pt x="37303" y="76587"/>
                </a:cubicBezTo>
                <a:cubicBezTo>
                  <a:pt x="33948" y="77787"/>
                  <a:pt x="30377" y="78011"/>
                  <a:pt x="26787" y="78011"/>
                </a:cubicBezTo>
                <a:cubicBezTo>
                  <a:pt x="25179" y="78011"/>
                  <a:pt x="23567" y="77966"/>
                  <a:pt x="21968" y="77944"/>
                </a:cubicBezTo>
                <a:cubicBezTo>
                  <a:pt x="21541" y="77938"/>
                  <a:pt x="21112" y="77935"/>
                  <a:pt x="20681" y="77935"/>
                </a:cubicBezTo>
                <a:cubicBezTo>
                  <a:pt x="15910" y="77935"/>
                  <a:pt x="11008" y="78371"/>
                  <a:pt x="6978" y="80861"/>
                </a:cubicBezTo>
                <a:cubicBezTo>
                  <a:pt x="3442" y="83040"/>
                  <a:pt x="1608" y="86850"/>
                  <a:pt x="739" y="90803"/>
                </a:cubicBezTo>
                <a:cubicBezTo>
                  <a:pt x="1" y="94196"/>
                  <a:pt x="1132" y="97304"/>
                  <a:pt x="3001" y="100066"/>
                </a:cubicBezTo>
                <a:lnTo>
                  <a:pt x="196716" y="100066"/>
                </a:lnTo>
                <a:cubicBezTo>
                  <a:pt x="198300" y="95434"/>
                  <a:pt x="198681" y="90493"/>
                  <a:pt x="197359" y="85790"/>
                </a:cubicBezTo>
                <a:cubicBezTo>
                  <a:pt x="194692" y="76349"/>
                  <a:pt x="185810" y="69229"/>
                  <a:pt x="184691" y="59490"/>
                </a:cubicBezTo>
                <a:cubicBezTo>
                  <a:pt x="183286" y="47345"/>
                  <a:pt x="194525" y="36606"/>
                  <a:pt x="193811" y="24390"/>
                </a:cubicBezTo>
                <a:cubicBezTo>
                  <a:pt x="193168" y="13186"/>
                  <a:pt x="182250" y="4828"/>
                  <a:pt x="171177" y="3006"/>
                </a:cubicBezTo>
                <a:cubicBezTo>
                  <a:pt x="168867" y="2626"/>
                  <a:pt x="166551" y="2460"/>
                  <a:pt x="164234" y="2460"/>
                </a:cubicBezTo>
                <a:cubicBezTo>
                  <a:pt x="155444" y="2460"/>
                  <a:pt x="146630" y="4849"/>
                  <a:pt x="138018" y="7007"/>
                </a:cubicBezTo>
                <a:cubicBezTo>
                  <a:pt x="130828" y="8816"/>
                  <a:pt x="123351" y="10470"/>
                  <a:pt x="116001" y="10470"/>
                </a:cubicBezTo>
                <a:cubicBezTo>
                  <a:pt x="112227" y="10470"/>
                  <a:pt x="108487" y="10034"/>
                  <a:pt x="104836" y="8960"/>
                </a:cubicBezTo>
                <a:cubicBezTo>
                  <a:pt x="95945" y="6345"/>
                  <a:pt x="87692" y="1"/>
                  <a:pt x="786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2086782" y="1619426"/>
            <a:ext cx="979800" cy="8442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5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/>
          <p:nvPr/>
        </p:nvSpPr>
        <p:spPr>
          <a:xfrm rot="-944494">
            <a:off x="-4230882" y="3353162"/>
            <a:ext cx="4967050" cy="2501662"/>
          </a:xfrm>
          <a:custGeom>
            <a:avLst/>
            <a:gdLst/>
            <a:ahLst/>
            <a:cxnLst/>
            <a:rect l="l" t="t" r="r" b="b"/>
            <a:pathLst>
              <a:path w="198681" h="100066" extrusionOk="0">
                <a:moveTo>
                  <a:pt x="78664" y="1"/>
                </a:moveTo>
                <a:cubicBezTo>
                  <a:pt x="77826" y="1"/>
                  <a:pt x="76982" y="56"/>
                  <a:pt x="76130" y="173"/>
                </a:cubicBezTo>
                <a:cubicBezTo>
                  <a:pt x="65950" y="1566"/>
                  <a:pt x="59068" y="11662"/>
                  <a:pt x="56746" y="21664"/>
                </a:cubicBezTo>
                <a:cubicBezTo>
                  <a:pt x="54436" y="31665"/>
                  <a:pt x="55353" y="42154"/>
                  <a:pt x="53746" y="52286"/>
                </a:cubicBezTo>
                <a:cubicBezTo>
                  <a:pt x="52127" y="62430"/>
                  <a:pt x="46959" y="73110"/>
                  <a:pt x="37303" y="76587"/>
                </a:cubicBezTo>
                <a:cubicBezTo>
                  <a:pt x="33948" y="77787"/>
                  <a:pt x="30377" y="78011"/>
                  <a:pt x="26787" y="78011"/>
                </a:cubicBezTo>
                <a:cubicBezTo>
                  <a:pt x="25179" y="78011"/>
                  <a:pt x="23567" y="77966"/>
                  <a:pt x="21968" y="77944"/>
                </a:cubicBezTo>
                <a:cubicBezTo>
                  <a:pt x="21541" y="77938"/>
                  <a:pt x="21112" y="77935"/>
                  <a:pt x="20681" y="77935"/>
                </a:cubicBezTo>
                <a:cubicBezTo>
                  <a:pt x="15910" y="77935"/>
                  <a:pt x="11008" y="78371"/>
                  <a:pt x="6978" y="80861"/>
                </a:cubicBezTo>
                <a:cubicBezTo>
                  <a:pt x="3442" y="83040"/>
                  <a:pt x="1608" y="86850"/>
                  <a:pt x="739" y="90803"/>
                </a:cubicBezTo>
                <a:cubicBezTo>
                  <a:pt x="1" y="94196"/>
                  <a:pt x="1132" y="97304"/>
                  <a:pt x="3001" y="100066"/>
                </a:cubicBezTo>
                <a:lnTo>
                  <a:pt x="196716" y="100066"/>
                </a:lnTo>
                <a:cubicBezTo>
                  <a:pt x="198300" y="95434"/>
                  <a:pt x="198681" y="90493"/>
                  <a:pt x="197359" y="85790"/>
                </a:cubicBezTo>
                <a:cubicBezTo>
                  <a:pt x="194692" y="76349"/>
                  <a:pt x="185810" y="69229"/>
                  <a:pt x="184691" y="59490"/>
                </a:cubicBezTo>
                <a:cubicBezTo>
                  <a:pt x="183286" y="47345"/>
                  <a:pt x="194525" y="36606"/>
                  <a:pt x="193811" y="24390"/>
                </a:cubicBezTo>
                <a:cubicBezTo>
                  <a:pt x="193168" y="13186"/>
                  <a:pt x="182250" y="4828"/>
                  <a:pt x="171177" y="3006"/>
                </a:cubicBezTo>
                <a:cubicBezTo>
                  <a:pt x="168867" y="2626"/>
                  <a:pt x="166551" y="2460"/>
                  <a:pt x="164234" y="2460"/>
                </a:cubicBezTo>
                <a:cubicBezTo>
                  <a:pt x="155444" y="2460"/>
                  <a:pt x="146630" y="4849"/>
                  <a:pt x="138018" y="7007"/>
                </a:cubicBezTo>
                <a:cubicBezTo>
                  <a:pt x="130828" y="8816"/>
                  <a:pt x="123351" y="10470"/>
                  <a:pt x="116001" y="10470"/>
                </a:cubicBezTo>
                <a:cubicBezTo>
                  <a:pt x="112227" y="10470"/>
                  <a:pt x="108487" y="10034"/>
                  <a:pt x="104836" y="8960"/>
                </a:cubicBezTo>
                <a:cubicBezTo>
                  <a:pt x="95945" y="6345"/>
                  <a:pt x="87692" y="1"/>
                  <a:pt x="786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 rot="7831118">
            <a:off x="-2256297" y="-1805467"/>
            <a:ext cx="4967060" cy="2501668"/>
          </a:xfrm>
          <a:custGeom>
            <a:avLst/>
            <a:gdLst/>
            <a:ahLst/>
            <a:cxnLst/>
            <a:rect l="l" t="t" r="r" b="b"/>
            <a:pathLst>
              <a:path w="198681" h="100066" extrusionOk="0">
                <a:moveTo>
                  <a:pt x="78664" y="1"/>
                </a:moveTo>
                <a:cubicBezTo>
                  <a:pt x="77826" y="1"/>
                  <a:pt x="76982" y="56"/>
                  <a:pt x="76130" y="173"/>
                </a:cubicBezTo>
                <a:cubicBezTo>
                  <a:pt x="65950" y="1566"/>
                  <a:pt x="59068" y="11662"/>
                  <a:pt x="56746" y="21664"/>
                </a:cubicBezTo>
                <a:cubicBezTo>
                  <a:pt x="54436" y="31665"/>
                  <a:pt x="55353" y="42154"/>
                  <a:pt x="53746" y="52286"/>
                </a:cubicBezTo>
                <a:cubicBezTo>
                  <a:pt x="52127" y="62430"/>
                  <a:pt x="46959" y="73110"/>
                  <a:pt x="37303" y="76587"/>
                </a:cubicBezTo>
                <a:cubicBezTo>
                  <a:pt x="33948" y="77787"/>
                  <a:pt x="30377" y="78011"/>
                  <a:pt x="26787" y="78011"/>
                </a:cubicBezTo>
                <a:cubicBezTo>
                  <a:pt x="25179" y="78011"/>
                  <a:pt x="23567" y="77966"/>
                  <a:pt x="21968" y="77944"/>
                </a:cubicBezTo>
                <a:cubicBezTo>
                  <a:pt x="21541" y="77938"/>
                  <a:pt x="21112" y="77935"/>
                  <a:pt x="20681" y="77935"/>
                </a:cubicBezTo>
                <a:cubicBezTo>
                  <a:pt x="15910" y="77935"/>
                  <a:pt x="11008" y="78371"/>
                  <a:pt x="6978" y="80861"/>
                </a:cubicBezTo>
                <a:cubicBezTo>
                  <a:pt x="3442" y="83040"/>
                  <a:pt x="1608" y="86850"/>
                  <a:pt x="739" y="90803"/>
                </a:cubicBezTo>
                <a:cubicBezTo>
                  <a:pt x="1" y="94196"/>
                  <a:pt x="1132" y="97304"/>
                  <a:pt x="3001" y="100066"/>
                </a:cubicBezTo>
                <a:lnTo>
                  <a:pt x="196716" y="100066"/>
                </a:lnTo>
                <a:cubicBezTo>
                  <a:pt x="198300" y="95434"/>
                  <a:pt x="198681" y="90493"/>
                  <a:pt x="197359" y="85790"/>
                </a:cubicBezTo>
                <a:cubicBezTo>
                  <a:pt x="194692" y="76349"/>
                  <a:pt x="185810" y="69229"/>
                  <a:pt x="184691" y="59490"/>
                </a:cubicBezTo>
                <a:cubicBezTo>
                  <a:pt x="183286" y="47345"/>
                  <a:pt x="194525" y="36606"/>
                  <a:pt x="193811" y="24390"/>
                </a:cubicBezTo>
                <a:cubicBezTo>
                  <a:pt x="193168" y="13186"/>
                  <a:pt x="182250" y="4828"/>
                  <a:pt x="171177" y="3006"/>
                </a:cubicBezTo>
                <a:cubicBezTo>
                  <a:pt x="168867" y="2626"/>
                  <a:pt x="166551" y="2460"/>
                  <a:pt x="164234" y="2460"/>
                </a:cubicBezTo>
                <a:cubicBezTo>
                  <a:pt x="155444" y="2460"/>
                  <a:pt x="146630" y="4849"/>
                  <a:pt x="138018" y="7007"/>
                </a:cubicBezTo>
                <a:cubicBezTo>
                  <a:pt x="130828" y="8816"/>
                  <a:pt x="123351" y="10470"/>
                  <a:pt x="116001" y="10470"/>
                </a:cubicBezTo>
                <a:cubicBezTo>
                  <a:pt x="112227" y="10470"/>
                  <a:pt x="108487" y="10034"/>
                  <a:pt x="104836" y="8960"/>
                </a:cubicBezTo>
                <a:cubicBezTo>
                  <a:pt x="95945" y="6345"/>
                  <a:pt x="87692" y="1"/>
                  <a:pt x="786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3"/>
          <p:cNvSpPr/>
          <p:nvPr/>
        </p:nvSpPr>
        <p:spPr>
          <a:xfrm>
            <a:off x="6693903" y="2726299"/>
            <a:ext cx="4967025" cy="2501650"/>
          </a:xfrm>
          <a:custGeom>
            <a:avLst/>
            <a:gdLst/>
            <a:ahLst/>
            <a:cxnLst/>
            <a:rect l="l" t="t" r="r" b="b"/>
            <a:pathLst>
              <a:path w="198681" h="100066" extrusionOk="0">
                <a:moveTo>
                  <a:pt x="78664" y="1"/>
                </a:moveTo>
                <a:cubicBezTo>
                  <a:pt x="77826" y="1"/>
                  <a:pt x="76982" y="56"/>
                  <a:pt x="76130" y="173"/>
                </a:cubicBezTo>
                <a:cubicBezTo>
                  <a:pt x="65950" y="1566"/>
                  <a:pt x="59068" y="11662"/>
                  <a:pt x="56746" y="21664"/>
                </a:cubicBezTo>
                <a:cubicBezTo>
                  <a:pt x="54436" y="31665"/>
                  <a:pt x="55353" y="42154"/>
                  <a:pt x="53746" y="52286"/>
                </a:cubicBezTo>
                <a:cubicBezTo>
                  <a:pt x="52127" y="62430"/>
                  <a:pt x="46959" y="73110"/>
                  <a:pt x="37303" y="76587"/>
                </a:cubicBezTo>
                <a:cubicBezTo>
                  <a:pt x="33948" y="77787"/>
                  <a:pt x="30377" y="78011"/>
                  <a:pt x="26787" y="78011"/>
                </a:cubicBezTo>
                <a:cubicBezTo>
                  <a:pt x="25179" y="78011"/>
                  <a:pt x="23567" y="77966"/>
                  <a:pt x="21968" y="77944"/>
                </a:cubicBezTo>
                <a:cubicBezTo>
                  <a:pt x="21541" y="77938"/>
                  <a:pt x="21112" y="77935"/>
                  <a:pt x="20681" y="77935"/>
                </a:cubicBezTo>
                <a:cubicBezTo>
                  <a:pt x="15910" y="77935"/>
                  <a:pt x="11008" y="78371"/>
                  <a:pt x="6978" y="80861"/>
                </a:cubicBezTo>
                <a:cubicBezTo>
                  <a:pt x="3442" y="83040"/>
                  <a:pt x="1608" y="86850"/>
                  <a:pt x="739" y="90803"/>
                </a:cubicBezTo>
                <a:cubicBezTo>
                  <a:pt x="1" y="94196"/>
                  <a:pt x="1132" y="97304"/>
                  <a:pt x="3001" y="100066"/>
                </a:cubicBezTo>
                <a:lnTo>
                  <a:pt x="196716" y="100066"/>
                </a:lnTo>
                <a:cubicBezTo>
                  <a:pt x="198300" y="95434"/>
                  <a:pt x="198681" y="90493"/>
                  <a:pt x="197359" y="85790"/>
                </a:cubicBezTo>
                <a:cubicBezTo>
                  <a:pt x="194692" y="76349"/>
                  <a:pt x="185810" y="69229"/>
                  <a:pt x="184691" y="59490"/>
                </a:cubicBezTo>
                <a:cubicBezTo>
                  <a:pt x="183286" y="47345"/>
                  <a:pt x="194525" y="36606"/>
                  <a:pt x="193811" y="24390"/>
                </a:cubicBezTo>
                <a:cubicBezTo>
                  <a:pt x="193168" y="13186"/>
                  <a:pt x="182250" y="4828"/>
                  <a:pt x="171177" y="3006"/>
                </a:cubicBezTo>
                <a:cubicBezTo>
                  <a:pt x="168867" y="2626"/>
                  <a:pt x="166551" y="2460"/>
                  <a:pt x="164234" y="2460"/>
                </a:cubicBezTo>
                <a:cubicBezTo>
                  <a:pt x="155444" y="2460"/>
                  <a:pt x="146630" y="4849"/>
                  <a:pt x="138018" y="7007"/>
                </a:cubicBezTo>
                <a:cubicBezTo>
                  <a:pt x="130828" y="8816"/>
                  <a:pt x="123351" y="10470"/>
                  <a:pt x="116001" y="10470"/>
                </a:cubicBezTo>
                <a:cubicBezTo>
                  <a:pt x="112227" y="10470"/>
                  <a:pt x="108487" y="10034"/>
                  <a:pt x="104836" y="8960"/>
                </a:cubicBezTo>
                <a:cubicBezTo>
                  <a:pt x="95945" y="6345"/>
                  <a:pt x="87692" y="1"/>
                  <a:pt x="786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/>
          <p:nvPr/>
        </p:nvSpPr>
        <p:spPr>
          <a:xfrm rot="-10188966">
            <a:off x="6493898" y="-1848732"/>
            <a:ext cx="4966796" cy="2501535"/>
          </a:xfrm>
          <a:custGeom>
            <a:avLst/>
            <a:gdLst/>
            <a:ahLst/>
            <a:cxnLst/>
            <a:rect l="l" t="t" r="r" b="b"/>
            <a:pathLst>
              <a:path w="198681" h="100066" extrusionOk="0">
                <a:moveTo>
                  <a:pt x="78664" y="1"/>
                </a:moveTo>
                <a:cubicBezTo>
                  <a:pt x="77826" y="1"/>
                  <a:pt x="76982" y="56"/>
                  <a:pt x="76130" y="173"/>
                </a:cubicBezTo>
                <a:cubicBezTo>
                  <a:pt x="65950" y="1566"/>
                  <a:pt x="59068" y="11662"/>
                  <a:pt x="56746" y="21664"/>
                </a:cubicBezTo>
                <a:cubicBezTo>
                  <a:pt x="54436" y="31665"/>
                  <a:pt x="55353" y="42154"/>
                  <a:pt x="53746" y="52286"/>
                </a:cubicBezTo>
                <a:cubicBezTo>
                  <a:pt x="52127" y="62430"/>
                  <a:pt x="46959" y="73110"/>
                  <a:pt x="37303" y="76587"/>
                </a:cubicBezTo>
                <a:cubicBezTo>
                  <a:pt x="33948" y="77787"/>
                  <a:pt x="30377" y="78011"/>
                  <a:pt x="26787" y="78011"/>
                </a:cubicBezTo>
                <a:cubicBezTo>
                  <a:pt x="25179" y="78011"/>
                  <a:pt x="23567" y="77966"/>
                  <a:pt x="21968" y="77944"/>
                </a:cubicBezTo>
                <a:cubicBezTo>
                  <a:pt x="21541" y="77938"/>
                  <a:pt x="21112" y="77935"/>
                  <a:pt x="20681" y="77935"/>
                </a:cubicBezTo>
                <a:cubicBezTo>
                  <a:pt x="15910" y="77935"/>
                  <a:pt x="11008" y="78371"/>
                  <a:pt x="6978" y="80861"/>
                </a:cubicBezTo>
                <a:cubicBezTo>
                  <a:pt x="3442" y="83040"/>
                  <a:pt x="1608" y="86850"/>
                  <a:pt x="739" y="90803"/>
                </a:cubicBezTo>
                <a:cubicBezTo>
                  <a:pt x="1" y="94196"/>
                  <a:pt x="1132" y="97304"/>
                  <a:pt x="3001" y="100066"/>
                </a:cubicBezTo>
                <a:lnTo>
                  <a:pt x="196716" y="100066"/>
                </a:lnTo>
                <a:cubicBezTo>
                  <a:pt x="198300" y="95434"/>
                  <a:pt x="198681" y="90493"/>
                  <a:pt x="197359" y="85790"/>
                </a:cubicBezTo>
                <a:cubicBezTo>
                  <a:pt x="194692" y="76349"/>
                  <a:pt x="185810" y="69229"/>
                  <a:pt x="184691" y="59490"/>
                </a:cubicBezTo>
                <a:cubicBezTo>
                  <a:pt x="183286" y="47345"/>
                  <a:pt x="194525" y="36606"/>
                  <a:pt x="193811" y="24390"/>
                </a:cubicBezTo>
                <a:cubicBezTo>
                  <a:pt x="193168" y="13186"/>
                  <a:pt x="182250" y="4828"/>
                  <a:pt x="171177" y="3006"/>
                </a:cubicBezTo>
                <a:cubicBezTo>
                  <a:pt x="168867" y="2626"/>
                  <a:pt x="166551" y="2460"/>
                  <a:pt x="164234" y="2460"/>
                </a:cubicBezTo>
                <a:cubicBezTo>
                  <a:pt x="155444" y="2460"/>
                  <a:pt x="146630" y="4849"/>
                  <a:pt x="138018" y="7007"/>
                </a:cubicBezTo>
                <a:cubicBezTo>
                  <a:pt x="130828" y="8816"/>
                  <a:pt x="123351" y="10470"/>
                  <a:pt x="116001" y="10470"/>
                </a:cubicBezTo>
                <a:cubicBezTo>
                  <a:pt x="112227" y="10470"/>
                  <a:pt x="108487" y="10034"/>
                  <a:pt x="104836" y="8960"/>
                </a:cubicBezTo>
                <a:cubicBezTo>
                  <a:pt x="95945" y="6345"/>
                  <a:pt x="87692" y="1"/>
                  <a:pt x="786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5"/>
          <p:cNvSpPr/>
          <p:nvPr/>
        </p:nvSpPr>
        <p:spPr>
          <a:xfrm rot="544738">
            <a:off x="-2681259" y="4331068"/>
            <a:ext cx="4967167" cy="2501721"/>
          </a:xfrm>
          <a:custGeom>
            <a:avLst/>
            <a:gdLst/>
            <a:ahLst/>
            <a:cxnLst/>
            <a:rect l="l" t="t" r="r" b="b"/>
            <a:pathLst>
              <a:path w="198681" h="100066" extrusionOk="0">
                <a:moveTo>
                  <a:pt x="78664" y="1"/>
                </a:moveTo>
                <a:cubicBezTo>
                  <a:pt x="77826" y="1"/>
                  <a:pt x="76982" y="56"/>
                  <a:pt x="76130" y="173"/>
                </a:cubicBezTo>
                <a:cubicBezTo>
                  <a:pt x="65950" y="1566"/>
                  <a:pt x="59068" y="11662"/>
                  <a:pt x="56746" y="21664"/>
                </a:cubicBezTo>
                <a:cubicBezTo>
                  <a:pt x="54436" y="31665"/>
                  <a:pt x="55353" y="42154"/>
                  <a:pt x="53746" y="52286"/>
                </a:cubicBezTo>
                <a:cubicBezTo>
                  <a:pt x="52127" y="62430"/>
                  <a:pt x="46959" y="73110"/>
                  <a:pt x="37303" y="76587"/>
                </a:cubicBezTo>
                <a:cubicBezTo>
                  <a:pt x="33948" y="77787"/>
                  <a:pt x="30377" y="78011"/>
                  <a:pt x="26787" y="78011"/>
                </a:cubicBezTo>
                <a:cubicBezTo>
                  <a:pt x="25179" y="78011"/>
                  <a:pt x="23567" y="77966"/>
                  <a:pt x="21968" y="77944"/>
                </a:cubicBezTo>
                <a:cubicBezTo>
                  <a:pt x="21541" y="77938"/>
                  <a:pt x="21112" y="77935"/>
                  <a:pt x="20681" y="77935"/>
                </a:cubicBezTo>
                <a:cubicBezTo>
                  <a:pt x="15910" y="77935"/>
                  <a:pt x="11008" y="78371"/>
                  <a:pt x="6978" y="80861"/>
                </a:cubicBezTo>
                <a:cubicBezTo>
                  <a:pt x="3442" y="83040"/>
                  <a:pt x="1608" y="86850"/>
                  <a:pt x="739" y="90803"/>
                </a:cubicBezTo>
                <a:cubicBezTo>
                  <a:pt x="1" y="94196"/>
                  <a:pt x="1132" y="97304"/>
                  <a:pt x="3001" y="100066"/>
                </a:cubicBezTo>
                <a:lnTo>
                  <a:pt x="196716" y="100066"/>
                </a:lnTo>
                <a:cubicBezTo>
                  <a:pt x="198300" y="95434"/>
                  <a:pt x="198681" y="90493"/>
                  <a:pt x="197359" y="85790"/>
                </a:cubicBezTo>
                <a:cubicBezTo>
                  <a:pt x="194692" y="76349"/>
                  <a:pt x="185810" y="69229"/>
                  <a:pt x="184691" y="59490"/>
                </a:cubicBezTo>
                <a:cubicBezTo>
                  <a:pt x="183286" y="47345"/>
                  <a:pt x="194525" y="36606"/>
                  <a:pt x="193811" y="24390"/>
                </a:cubicBezTo>
                <a:cubicBezTo>
                  <a:pt x="193168" y="13186"/>
                  <a:pt x="182250" y="4828"/>
                  <a:pt x="171177" y="3006"/>
                </a:cubicBezTo>
                <a:cubicBezTo>
                  <a:pt x="168867" y="2626"/>
                  <a:pt x="166551" y="2460"/>
                  <a:pt x="164234" y="2460"/>
                </a:cubicBezTo>
                <a:cubicBezTo>
                  <a:pt x="155444" y="2460"/>
                  <a:pt x="146630" y="4849"/>
                  <a:pt x="138018" y="7007"/>
                </a:cubicBezTo>
                <a:cubicBezTo>
                  <a:pt x="130828" y="8816"/>
                  <a:pt x="123351" y="10470"/>
                  <a:pt x="116001" y="10470"/>
                </a:cubicBezTo>
                <a:cubicBezTo>
                  <a:pt x="112227" y="10470"/>
                  <a:pt x="108487" y="10034"/>
                  <a:pt x="104836" y="8960"/>
                </a:cubicBezTo>
                <a:cubicBezTo>
                  <a:pt x="95945" y="6345"/>
                  <a:pt x="87692" y="1"/>
                  <a:pt x="786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5"/>
          <p:cNvSpPr/>
          <p:nvPr/>
        </p:nvSpPr>
        <p:spPr>
          <a:xfrm rot="-732264">
            <a:off x="5769450" y="4451599"/>
            <a:ext cx="4967027" cy="2501651"/>
          </a:xfrm>
          <a:custGeom>
            <a:avLst/>
            <a:gdLst/>
            <a:ahLst/>
            <a:cxnLst/>
            <a:rect l="l" t="t" r="r" b="b"/>
            <a:pathLst>
              <a:path w="198681" h="100066" extrusionOk="0">
                <a:moveTo>
                  <a:pt x="78664" y="1"/>
                </a:moveTo>
                <a:cubicBezTo>
                  <a:pt x="77826" y="1"/>
                  <a:pt x="76982" y="56"/>
                  <a:pt x="76130" y="173"/>
                </a:cubicBezTo>
                <a:cubicBezTo>
                  <a:pt x="65950" y="1566"/>
                  <a:pt x="59068" y="11662"/>
                  <a:pt x="56746" y="21664"/>
                </a:cubicBezTo>
                <a:cubicBezTo>
                  <a:pt x="54436" y="31665"/>
                  <a:pt x="55353" y="42154"/>
                  <a:pt x="53746" y="52286"/>
                </a:cubicBezTo>
                <a:cubicBezTo>
                  <a:pt x="52127" y="62430"/>
                  <a:pt x="46959" y="73110"/>
                  <a:pt x="37303" y="76587"/>
                </a:cubicBezTo>
                <a:cubicBezTo>
                  <a:pt x="33948" y="77787"/>
                  <a:pt x="30377" y="78011"/>
                  <a:pt x="26787" y="78011"/>
                </a:cubicBezTo>
                <a:cubicBezTo>
                  <a:pt x="25179" y="78011"/>
                  <a:pt x="23567" y="77966"/>
                  <a:pt x="21968" y="77944"/>
                </a:cubicBezTo>
                <a:cubicBezTo>
                  <a:pt x="21541" y="77938"/>
                  <a:pt x="21112" y="77935"/>
                  <a:pt x="20681" y="77935"/>
                </a:cubicBezTo>
                <a:cubicBezTo>
                  <a:pt x="15910" y="77935"/>
                  <a:pt x="11008" y="78371"/>
                  <a:pt x="6978" y="80861"/>
                </a:cubicBezTo>
                <a:cubicBezTo>
                  <a:pt x="3442" y="83040"/>
                  <a:pt x="1608" y="86850"/>
                  <a:pt x="739" y="90803"/>
                </a:cubicBezTo>
                <a:cubicBezTo>
                  <a:pt x="1" y="94196"/>
                  <a:pt x="1132" y="97304"/>
                  <a:pt x="3001" y="100066"/>
                </a:cubicBezTo>
                <a:lnTo>
                  <a:pt x="196716" y="100066"/>
                </a:lnTo>
                <a:cubicBezTo>
                  <a:pt x="198300" y="95434"/>
                  <a:pt x="198681" y="90493"/>
                  <a:pt x="197359" y="85790"/>
                </a:cubicBezTo>
                <a:cubicBezTo>
                  <a:pt x="194692" y="76349"/>
                  <a:pt x="185810" y="69229"/>
                  <a:pt x="184691" y="59490"/>
                </a:cubicBezTo>
                <a:cubicBezTo>
                  <a:pt x="183286" y="47345"/>
                  <a:pt x="194525" y="36606"/>
                  <a:pt x="193811" y="24390"/>
                </a:cubicBezTo>
                <a:cubicBezTo>
                  <a:pt x="193168" y="13186"/>
                  <a:pt x="182250" y="4828"/>
                  <a:pt x="171177" y="3006"/>
                </a:cubicBezTo>
                <a:cubicBezTo>
                  <a:pt x="168867" y="2626"/>
                  <a:pt x="166551" y="2460"/>
                  <a:pt x="164234" y="2460"/>
                </a:cubicBezTo>
                <a:cubicBezTo>
                  <a:pt x="155444" y="2460"/>
                  <a:pt x="146630" y="4849"/>
                  <a:pt x="138018" y="7007"/>
                </a:cubicBezTo>
                <a:cubicBezTo>
                  <a:pt x="130828" y="8816"/>
                  <a:pt x="123351" y="10470"/>
                  <a:pt x="116001" y="10470"/>
                </a:cubicBezTo>
                <a:cubicBezTo>
                  <a:pt x="112227" y="10470"/>
                  <a:pt x="108487" y="10034"/>
                  <a:pt x="104836" y="8960"/>
                </a:cubicBezTo>
                <a:cubicBezTo>
                  <a:pt x="95945" y="6345"/>
                  <a:pt x="87692" y="1"/>
                  <a:pt x="786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5"/>
          <p:cNvSpPr/>
          <p:nvPr/>
        </p:nvSpPr>
        <p:spPr>
          <a:xfrm rot="7831118">
            <a:off x="-2256297" y="-1805467"/>
            <a:ext cx="4967060" cy="2501668"/>
          </a:xfrm>
          <a:custGeom>
            <a:avLst/>
            <a:gdLst/>
            <a:ahLst/>
            <a:cxnLst/>
            <a:rect l="l" t="t" r="r" b="b"/>
            <a:pathLst>
              <a:path w="198681" h="100066" extrusionOk="0">
                <a:moveTo>
                  <a:pt x="78664" y="1"/>
                </a:moveTo>
                <a:cubicBezTo>
                  <a:pt x="77826" y="1"/>
                  <a:pt x="76982" y="56"/>
                  <a:pt x="76130" y="173"/>
                </a:cubicBezTo>
                <a:cubicBezTo>
                  <a:pt x="65950" y="1566"/>
                  <a:pt x="59068" y="11662"/>
                  <a:pt x="56746" y="21664"/>
                </a:cubicBezTo>
                <a:cubicBezTo>
                  <a:pt x="54436" y="31665"/>
                  <a:pt x="55353" y="42154"/>
                  <a:pt x="53746" y="52286"/>
                </a:cubicBezTo>
                <a:cubicBezTo>
                  <a:pt x="52127" y="62430"/>
                  <a:pt x="46959" y="73110"/>
                  <a:pt x="37303" y="76587"/>
                </a:cubicBezTo>
                <a:cubicBezTo>
                  <a:pt x="33948" y="77787"/>
                  <a:pt x="30377" y="78011"/>
                  <a:pt x="26787" y="78011"/>
                </a:cubicBezTo>
                <a:cubicBezTo>
                  <a:pt x="25179" y="78011"/>
                  <a:pt x="23567" y="77966"/>
                  <a:pt x="21968" y="77944"/>
                </a:cubicBezTo>
                <a:cubicBezTo>
                  <a:pt x="21541" y="77938"/>
                  <a:pt x="21112" y="77935"/>
                  <a:pt x="20681" y="77935"/>
                </a:cubicBezTo>
                <a:cubicBezTo>
                  <a:pt x="15910" y="77935"/>
                  <a:pt x="11008" y="78371"/>
                  <a:pt x="6978" y="80861"/>
                </a:cubicBezTo>
                <a:cubicBezTo>
                  <a:pt x="3442" y="83040"/>
                  <a:pt x="1608" y="86850"/>
                  <a:pt x="739" y="90803"/>
                </a:cubicBezTo>
                <a:cubicBezTo>
                  <a:pt x="1" y="94196"/>
                  <a:pt x="1132" y="97304"/>
                  <a:pt x="3001" y="100066"/>
                </a:cubicBezTo>
                <a:lnTo>
                  <a:pt x="196716" y="100066"/>
                </a:lnTo>
                <a:cubicBezTo>
                  <a:pt x="198300" y="95434"/>
                  <a:pt x="198681" y="90493"/>
                  <a:pt x="197359" y="85790"/>
                </a:cubicBezTo>
                <a:cubicBezTo>
                  <a:pt x="194692" y="76349"/>
                  <a:pt x="185810" y="69229"/>
                  <a:pt x="184691" y="59490"/>
                </a:cubicBezTo>
                <a:cubicBezTo>
                  <a:pt x="183286" y="47345"/>
                  <a:pt x="194525" y="36606"/>
                  <a:pt x="193811" y="24390"/>
                </a:cubicBezTo>
                <a:cubicBezTo>
                  <a:pt x="193168" y="13186"/>
                  <a:pt x="182250" y="4828"/>
                  <a:pt x="171177" y="3006"/>
                </a:cubicBezTo>
                <a:cubicBezTo>
                  <a:pt x="168867" y="2626"/>
                  <a:pt x="166551" y="2460"/>
                  <a:pt x="164234" y="2460"/>
                </a:cubicBezTo>
                <a:cubicBezTo>
                  <a:pt x="155444" y="2460"/>
                  <a:pt x="146630" y="4849"/>
                  <a:pt x="138018" y="7007"/>
                </a:cubicBezTo>
                <a:cubicBezTo>
                  <a:pt x="130828" y="8816"/>
                  <a:pt x="123351" y="10470"/>
                  <a:pt x="116001" y="10470"/>
                </a:cubicBezTo>
                <a:cubicBezTo>
                  <a:pt x="112227" y="10470"/>
                  <a:pt x="108487" y="10034"/>
                  <a:pt x="104836" y="8960"/>
                </a:cubicBezTo>
                <a:cubicBezTo>
                  <a:pt x="95945" y="6345"/>
                  <a:pt x="87692" y="1"/>
                  <a:pt x="786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4868773" y="3112700"/>
            <a:ext cx="29010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1374227" y="3112701"/>
            <a:ext cx="2898600" cy="11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3"/>
          </p:nvPr>
        </p:nvSpPr>
        <p:spPr>
          <a:xfrm>
            <a:off x="4869973" y="2499975"/>
            <a:ext cx="28986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fa Slab One"/>
              <a:buNone/>
              <a:defRPr sz="2400" b="1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ubTitle" idx="4"/>
          </p:nvPr>
        </p:nvSpPr>
        <p:spPr>
          <a:xfrm>
            <a:off x="1374227" y="2499975"/>
            <a:ext cx="28986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fa Slab One"/>
              <a:buNone/>
              <a:defRPr sz="2400" b="1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1"/>
          </p:nvPr>
        </p:nvSpPr>
        <p:spPr>
          <a:xfrm>
            <a:off x="713225" y="1572620"/>
            <a:ext cx="3575100" cy="23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>
            <a:spLocks noGrp="1"/>
          </p:cNvSpPr>
          <p:nvPr>
            <p:ph type="pic" idx="2"/>
          </p:nvPr>
        </p:nvSpPr>
        <p:spPr>
          <a:xfrm>
            <a:off x="4752625" y="1572625"/>
            <a:ext cx="3387900" cy="2797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49" name="Google Shape;49;p7"/>
          <p:cNvSpPr/>
          <p:nvPr/>
        </p:nvSpPr>
        <p:spPr>
          <a:xfrm rot="-8647072">
            <a:off x="8264180" y="-625386"/>
            <a:ext cx="1639142" cy="1672428"/>
          </a:xfrm>
          <a:custGeom>
            <a:avLst/>
            <a:gdLst/>
            <a:ahLst/>
            <a:cxnLst/>
            <a:rect l="l" t="t" r="r" b="b"/>
            <a:pathLst>
              <a:path w="2260549" h="2306454" extrusionOk="0">
                <a:moveTo>
                  <a:pt x="1826867" y="2306455"/>
                </a:moveTo>
                <a:cubicBezTo>
                  <a:pt x="1943376" y="2164822"/>
                  <a:pt x="2328518" y="1661240"/>
                  <a:pt x="2250109" y="992005"/>
                </a:cubicBezTo>
                <a:cubicBezTo>
                  <a:pt x="2227193" y="795983"/>
                  <a:pt x="2170043" y="308966"/>
                  <a:pt x="1786834" y="98035"/>
                </a:cubicBezTo>
                <a:cubicBezTo>
                  <a:pt x="1321628" y="-157898"/>
                  <a:pt x="601317" y="117913"/>
                  <a:pt x="253448" y="571248"/>
                </a:cubicBezTo>
                <a:cubicBezTo>
                  <a:pt x="-77580" y="1002496"/>
                  <a:pt x="-84483" y="1610991"/>
                  <a:pt x="233570" y="2114850"/>
                </a:cubicBezTo>
                <a:lnTo>
                  <a:pt x="1467402" y="2171172"/>
                </a:lnTo>
                <a:lnTo>
                  <a:pt x="1826867" y="2306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7"/>
          <p:cNvSpPr/>
          <p:nvPr/>
        </p:nvSpPr>
        <p:spPr>
          <a:xfrm rot="-1663399" flipH="1">
            <a:off x="6927233" y="3999109"/>
            <a:ext cx="4967000" cy="2501638"/>
          </a:xfrm>
          <a:custGeom>
            <a:avLst/>
            <a:gdLst/>
            <a:ahLst/>
            <a:cxnLst/>
            <a:rect l="l" t="t" r="r" b="b"/>
            <a:pathLst>
              <a:path w="198681" h="100066" extrusionOk="0">
                <a:moveTo>
                  <a:pt x="78664" y="1"/>
                </a:moveTo>
                <a:cubicBezTo>
                  <a:pt x="77826" y="1"/>
                  <a:pt x="76982" y="56"/>
                  <a:pt x="76130" y="173"/>
                </a:cubicBezTo>
                <a:cubicBezTo>
                  <a:pt x="65950" y="1566"/>
                  <a:pt x="59068" y="11662"/>
                  <a:pt x="56746" y="21664"/>
                </a:cubicBezTo>
                <a:cubicBezTo>
                  <a:pt x="54436" y="31665"/>
                  <a:pt x="55353" y="42154"/>
                  <a:pt x="53746" y="52286"/>
                </a:cubicBezTo>
                <a:cubicBezTo>
                  <a:pt x="52127" y="62430"/>
                  <a:pt x="46959" y="73110"/>
                  <a:pt x="37303" y="76587"/>
                </a:cubicBezTo>
                <a:cubicBezTo>
                  <a:pt x="33948" y="77787"/>
                  <a:pt x="30377" y="78011"/>
                  <a:pt x="26787" y="78011"/>
                </a:cubicBezTo>
                <a:cubicBezTo>
                  <a:pt x="25179" y="78011"/>
                  <a:pt x="23567" y="77966"/>
                  <a:pt x="21968" y="77944"/>
                </a:cubicBezTo>
                <a:cubicBezTo>
                  <a:pt x="21541" y="77938"/>
                  <a:pt x="21112" y="77935"/>
                  <a:pt x="20681" y="77935"/>
                </a:cubicBezTo>
                <a:cubicBezTo>
                  <a:pt x="15910" y="77935"/>
                  <a:pt x="11008" y="78371"/>
                  <a:pt x="6978" y="80861"/>
                </a:cubicBezTo>
                <a:cubicBezTo>
                  <a:pt x="3442" y="83040"/>
                  <a:pt x="1608" y="86850"/>
                  <a:pt x="739" y="90803"/>
                </a:cubicBezTo>
                <a:cubicBezTo>
                  <a:pt x="1" y="94196"/>
                  <a:pt x="1132" y="97304"/>
                  <a:pt x="3001" y="100066"/>
                </a:cubicBezTo>
                <a:lnTo>
                  <a:pt x="196716" y="100066"/>
                </a:lnTo>
                <a:cubicBezTo>
                  <a:pt x="198300" y="95434"/>
                  <a:pt x="198681" y="90493"/>
                  <a:pt x="197359" y="85790"/>
                </a:cubicBezTo>
                <a:cubicBezTo>
                  <a:pt x="194692" y="76349"/>
                  <a:pt x="185810" y="69229"/>
                  <a:pt x="184691" y="59490"/>
                </a:cubicBezTo>
                <a:cubicBezTo>
                  <a:pt x="183286" y="47345"/>
                  <a:pt x="194525" y="36606"/>
                  <a:pt x="193811" y="24390"/>
                </a:cubicBezTo>
                <a:cubicBezTo>
                  <a:pt x="193168" y="13186"/>
                  <a:pt x="182250" y="4828"/>
                  <a:pt x="171177" y="3006"/>
                </a:cubicBezTo>
                <a:cubicBezTo>
                  <a:pt x="168867" y="2626"/>
                  <a:pt x="166551" y="2460"/>
                  <a:pt x="164234" y="2460"/>
                </a:cubicBezTo>
                <a:cubicBezTo>
                  <a:pt x="155444" y="2460"/>
                  <a:pt x="146630" y="4849"/>
                  <a:pt x="138018" y="7007"/>
                </a:cubicBezTo>
                <a:cubicBezTo>
                  <a:pt x="130828" y="8816"/>
                  <a:pt x="123351" y="10470"/>
                  <a:pt x="116001" y="10470"/>
                </a:cubicBezTo>
                <a:cubicBezTo>
                  <a:pt x="112227" y="10470"/>
                  <a:pt x="108487" y="10034"/>
                  <a:pt x="104836" y="8960"/>
                </a:cubicBezTo>
                <a:cubicBezTo>
                  <a:pt x="95945" y="6345"/>
                  <a:pt x="87692" y="1"/>
                  <a:pt x="786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7"/>
          <p:cNvSpPr/>
          <p:nvPr/>
        </p:nvSpPr>
        <p:spPr>
          <a:xfrm>
            <a:off x="-2153165" y="4508761"/>
            <a:ext cx="4967025" cy="2501650"/>
          </a:xfrm>
          <a:custGeom>
            <a:avLst/>
            <a:gdLst/>
            <a:ahLst/>
            <a:cxnLst/>
            <a:rect l="l" t="t" r="r" b="b"/>
            <a:pathLst>
              <a:path w="198681" h="100066" extrusionOk="0">
                <a:moveTo>
                  <a:pt x="78664" y="1"/>
                </a:moveTo>
                <a:cubicBezTo>
                  <a:pt x="77826" y="1"/>
                  <a:pt x="76982" y="56"/>
                  <a:pt x="76130" y="173"/>
                </a:cubicBezTo>
                <a:cubicBezTo>
                  <a:pt x="65950" y="1566"/>
                  <a:pt x="59068" y="11662"/>
                  <a:pt x="56746" y="21664"/>
                </a:cubicBezTo>
                <a:cubicBezTo>
                  <a:pt x="54436" y="31665"/>
                  <a:pt x="55353" y="42154"/>
                  <a:pt x="53746" y="52286"/>
                </a:cubicBezTo>
                <a:cubicBezTo>
                  <a:pt x="52127" y="62430"/>
                  <a:pt x="46959" y="73110"/>
                  <a:pt x="37303" y="76587"/>
                </a:cubicBezTo>
                <a:cubicBezTo>
                  <a:pt x="33948" y="77787"/>
                  <a:pt x="30377" y="78011"/>
                  <a:pt x="26787" y="78011"/>
                </a:cubicBezTo>
                <a:cubicBezTo>
                  <a:pt x="25179" y="78011"/>
                  <a:pt x="23567" y="77966"/>
                  <a:pt x="21968" y="77944"/>
                </a:cubicBezTo>
                <a:cubicBezTo>
                  <a:pt x="21541" y="77938"/>
                  <a:pt x="21112" y="77935"/>
                  <a:pt x="20681" y="77935"/>
                </a:cubicBezTo>
                <a:cubicBezTo>
                  <a:pt x="15910" y="77935"/>
                  <a:pt x="11008" y="78371"/>
                  <a:pt x="6978" y="80861"/>
                </a:cubicBezTo>
                <a:cubicBezTo>
                  <a:pt x="3442" y="83040"/>
                  <a:pt x="1608" y="86850"/>
                  <a:pt x="739" y="90803"/>
                </a:cubicBezTo>
                <a:cubicBezTo>
                  <a:pt x="1" y="94196"/>
                  <a:pt x="1132" y="97304"/>
                  <a:pt x="3001" y="100066"/>
                </a:cubicBezTo>
                <a:lnTo>
                  <a:pt x="196716" y="100066"/>
                </a:lnTo>
                <a:cubicBezTo>
                  <a:pt x="198300" y="95434"/>
                  <a:pt x="198681" y="90493"/>
                  <a:pt x="197359" y="85790"/>
                </a:cubicBezTo>
                <a:cubicBezTo>
                  <a:pt x="194692" y="76349"/>
                  <a:pt x="185810" y="69229"/>
                  <a:pt x="184691" y="59490"/>
                </a:cubicBezTo>
                <a:cubicBezTo>
                  <a:pt x="183286" y="47345"/>
                  <a:pt x="194525" y="36606"/>
                  <a:pt x="193811" y="24390"/>
                </a:cubicBezTo>
                <a:cubicBezTo>
                  <a:pt x="193168" y="13186"/>
                  <a:pt x="182250" y="4828"/>
                  <a:pt x="171177" y="3006"/>
                </a:cubicBezTo>
                <a:cubicBezTo>
                  <a:pt x="168867" y="2626"/>
                  <a:pt x="166551" y="2460"/>
                  <a:pt x="164234" y="2460"/>
                </a:cubicBezTo>
                <a:cubicBezTo>
                  <a:pt x="155444" y="2460"/>
                  <a:pt x="146630" y="4849"/>
                  <a:pt x="138018" y="7007"/>
                </a:cubicBezTo>
                <a:cubicBezTo>
                  <a:pt x="130828" y="8816"/>
                  <a:pt x="123351" y="10470"/>
                  <a:pt x="116001" y="10470"/>
                </a:cubicBezTo>
                <a:cubicBezTo>
                  <a:pt x="112227" y="10470"/>
                  <a:pt x="108487" y="10034"/>
                  <a:pt x="104836" y="8960"/>
                </a:cubicBezTo>
                <a:cubicBezTo>
                  <a:pt x="95945" y="6345"/>
                  <a:pt x="87692" y="1"/>
                  <a:pt x="786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ubTitle" idx="1"/>
          </p:nvPr>
        </p:nvSpPr>
        <p:spPr>
          <a:xfrm>
            <a:off x="720075" y="1571310"/>
            <a:ext cx="3597000" cy="22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ubTitle" idx="2"/>
          </p:nvPr>
        </p:nvSpPr>
        <p:spPr>
          <a:xfrm>
            <a:off x="4826935" y="1571310"/>
            <a:ext cx="3597000" cy="22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9"/>
          <p:cNvSpPr/>
          <p:nvPr/>
        </p:nvSpPr>
        <p:spPr>
          <a:xfrm rot="-944494">
            <a:off x="-4230882" y="3353162"/>
            <a:ext cx="4967050" cy="2501662"/>
          </a:xfrm>
          <a:custGeom>
            <a:avLst/>
            <a:gdLst/>
            <a:ahLst/>
            <a:cxnLst/>
            <a:rect l="l" t="t" r="r" b="b"/>
            <a:pathLst>
              <a:path w="198681" h="100066" extrusionOk="0">
                <a:moveTo>
                  <a:pt x="78664" y="1"/>
                </a:moveTo>
                <a:cubicBezTo>
                  <a:pt x="77826" y="1"/>
                  <a:pt x="76982" y="56"/>
                  <a:pt x="76130" y="173"/>
                </a:cubicBezTo>
                <a:cubicBezTo>
                  <a:pt x="65950" y="1566"/>
                  <a:pt x="59068" y="11662"/>
                  <a:pt x="56746" y="21664"/>
                </a:cubicBezTo>
                <a:cubicBezTo>
                  <a:pt x="54436" y="31665"/>
                  <a:pt x="55353" y="42154"/>
                  <a:pt x="53746" y="52286"/>
                </a:cubicBezTo>
                <a:cubicBezTo>
                  <a:pt x="52127" y="62430"/>
                  <a:pt x="46959" y="73110"/>
                  <a:pt x="37303" y="76587"/>
                </a:cubicBezTo>
                <a:cubicBezTo>
                  <a:pt x="33948" y="77787"/>
                  <a:pt x="30377" y="78011"/>
                  <a:pt x="26787" y="78011"/>
                </a:cubicBezTo>
                <a:cubicBezTo>
                  <a:pt x="25179" y="78011"/>
                  <a:pt x="23567" y="77966"/>
                  <a:pt x="21968" y="77944"/>
                </a:cubicBezTo>
                <a:cubicBezTo>
                  <a:pt x="21541" y="77938"/>
                  <a:pt x="21112" y="77935"/>
                  <a:pt x="20681" y="77935"/>
                </a:cubicBezTo>
                <a:cubicBezTo>
                  <a:pt x="15910" y="77935"/>
                  <a:pt x="11008" y="78371"/>
                  <a:pt x="6978" y="80861"/>
                </a:cubicBezTo>
                <a:cubicBezTo>
                  <a:pt x="3442" y="83040"/>
                  <a:pt x="1608" y="86850"/>
                  <a:pt x="739" y="90803"/>
                </a:cubicBezTo>
                <a:cubicBezTo>
                  <a:pt x="1" y="94196"/>
                  <a:pt x="1132" y="97304"/>
                  <a:pt x="3001" y="100066"/>
                </a:cubicBezTo>
                <a:lnTo>
                  <a:pt x="196716" y="100066"/>
                </a:lnTo>
                <a:cubicBezTo>
                  <a:pt x="198300" y="95434"/>
                  <a:pt x="198681" y="90493"/>
                  <a:pt x="197359" y="85790"/>
                </a:cubicBezTo>
                <a:cubicBezTo>
                  <a:pt x="194692" y="76349"/>
                  <a:pt x="185810" y="69229"/>
                  <a:pt x="184691" y="59490"/>
                </a:cubicBezTo>
                <a:cubicBezTo>
                  <a:pt x="183286" y="47345"/>
                  <a:pt x="194525" y="36606"/>
                  <a:pt x="193811" y="24390"/>
                </a:cubicBezTo>
                <a:cubicBezTo>
                  <a:pt x="193168" y="13186"/>
                  <a:pt x="182250" y="4828"/>
                  <a:pt x="171177" y="3006"/>
                </a:cubicBezTo>
                <a:cubicBezTo>
                  <a:pt x="168867" y="2626"/>
                  <a:pt x="166551" y="2460"/>
                  <a:pt x="164234" y="2460"/>
                </a:cubicBezTo>
                <a:cubicBezTo>
                  <a:pt x="155444" y="2460"/>
                  <a:pt x="146630" y="4849"/>
                  <a:pt x="138018" y="7007"/>
                </a:cubicBezTo>
                <a:cubicBezTo>
                  <a:pt x="130828" y="8816"/>
                  <a:pt x="123351" y="10470"/>
                  <a:pt x="116001" y="10470"/>
                </a:cubicBezTo>
                <a:cubicBezTo>
                  <a:pt x="112227" y="10470"/>
                  <a:pt x="108487" y="10034"/>
                  <a:pt x="104836" y="8960"/>
                </a:cubicBezTo>
                <a:cubicBezTo>
                  <a:pt x="95945" y="6345"/>
                  <a:pt x="87692" y="1"/>
                  <a:pt x="786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9"/>
          <p:cNvSpPr/>
          <p:nvPr/>
        </p:nvSpPr>
        <p:spPr>
          <a:xfrm rot="7831118">
            <a:off x="-2256297" y="-1805467"/>
            <a:ext cx="4967060" cy="2501668"/>
          </a:xfrm>
          <a:custGeom>
            <a:avLst/>
            <a:gdLst/>
            <a:ahLst/>
            <a:cxnLst/>
            <a:rect l="l" t="t" r="r" b="b"/>
            <a:pathLst>
              <a:path w="198681" h="100066" extrusionOk="0">
                <a:moveTo>
                  <a:pt x="78664" y="1"/>
                </a:moveTo>
                <a:cubicBezTo>
                  <a:pt x="77826" y="1"/>
                  <a:pt x="76982" y="56"/>
                  <a:pt x="76130" y="173"/>
                </a:cubicBezTo>
                <a:cubicBezTo>
                  <a:pt x="65950" y="1566"/>
                  <a:pt x="59068" y="11662"/>
                  <a:pt x="56746" y="21664"/>
                </a:cubicBezTo>
                <a:cubicBezTo>
                  <a:pt x="54436" y="31665"/>
                  <a:pt x="55353" y="42154"/>
                  <a:pt x="53746" y="52286"/>
                </a:cubicBezTo>
                <a:cubicBezTo>
                  <a:pt x="52127" y="62430"/>
                  <a:pt x="46959" y="73110"/>
                  <a:pt x="37303" y="76587"/>
                </a:cubicBezTo>
                <a:cubicBezTo>
                  <a:pt x="33948" y="77787"/>
                  <a:pt x="30377" y="78011"/>
                  <a:pt x="26787" y="78011"/>
                </a:cubicBezTo>
                <a:cubicBezTo>
                  <a:pt x="25179" y="78011"/>
                  <a:pt x="23567" y="77966"/>
                  <a:pt x="21968" y="77944"/>
                </a:cubicBezTo>
                <a:cubicBezTo>
                  <a:pt x="21541" y="77938"/>
                  <a:pt x="21112" y="77935"/>
                  <a:pt x="20681" y="77935"/>
                </a:cubicBezTo>
                <a:cubicBezTo>
                  <a:pt x="15910" y="77935"/>
                  <a:pt x="11008" y="78371"/>
                  <a:pt x="6978" y="80861"/>
                </a:cubicBezTo>
                <a:cubicBezTo>
                  <a:pt x="3442" y="83040"/>
                  <a:pt x="1608" y="86850"/>
                  <a:pt x="739" y="90803"/>
                </a:cubicBezTo>
                <a:cubicBezTo>
                  <a:pt x="1" y="94196"/>
                  <a:pt x="1132" y="97304"/>
                  <a:pt x="3001" y="100066"/>
                </a:cubicBezTo>
                <a:lnTo>
                  <a:pt x="196716" y="100066"/>
                </a:lnTo>
                <a:cubicBezTo>
                  <a:pt x="198300" y="95434"/>
                  <a:pt x="198681" y="90493"/>
                  <a:pt x="197359" y="85790"/>
                </a:cubicBezTo>
                <a:cubicBezTo>
                  <a:pt x="194692" y="76349"/>
                  <a:pt x="185810" y="69229"/>
                  <a:pt x="184691" y="59490"/>
                </a:cubicBezTo>
                <a:cubicBezTo>
                  <a:pt x="183286" y="47345"/>
                  <a:pt x="194525" y="36606"/>
                  <a:pt x="193811" y="24390"/>
                </a:cubicBezTo>
                <a:cubicBezTo>
                  <a:pt x="193168" y="13186"/>
                  <a:pt x="182250" y="4828"/>
                  <a:pt x="171177" y="3006"/>
                </a:cubicBezTo>
                <a:cubicBezTo>
                  <a:pt x="168867" y="2626"/>
                  <a:pt x="166551" y="2460"/>
                  <a:pt x="164234" y="2460"/>
                </a:cubicBezTo>
                <a:cubicBezTo>
                  <a:pt x="155444" y="2460"/>
                  <a:pt x="146630" y="4849"/>
                  <a:pt x="138018" y="7007"/>
                </a:cubicBezTo>
                <a:cubicBezTo>
                  <a:pt x="130828" y="8816"/>
                  <a:pt x="123351" y="10470"/>
                  <a:pt x="116001" y="10470"/>
                </a:cubicBezTo>
                <a:cubicBezTo>
                  <a:pt x="112227" y="10470"/>
                  <a:pt x="108487" y="10034"/>
                  <a:pt x="104836" y="8960"/>
                </a:cubicBezTo>
                <a:cubicBezTo>
                  <a:pt x="95945" y="6345"/>
                  <a:pt x="87692" y="1"/>
                  <a:pt x="786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9"/>
          <p:cNvSpPr/>
          <p:nvPr/>
        </p:nvSpPr>
        <p:spPr>
          <a:xfrm rot="-6125589" flipH="1">
            <a:off x="6132004" y="4627532"/>
            <a:ext cx="4966983" cy="2501629"/>
          </a:xfrm>
          <a:custGeom>
            <a:avLst/>
            <a:gdLst/>
            <a:ahLst/>
            <a:cxnLst/>
            <a:rect l="l" t="t" r="r" b="b"/>
            <a:pathLst>
              <a:path w="198681" h="100066" extrusionOk="0">
                <a:moveTo>
                  <a:pt x="78664" y="1"/>
                </a:moveTo>
                <a:cubicBezTo>
                  <a:pt x="77826" y="1"/>
                  <a:pt x="76982" y="56"/>
                  <a:pt x="76130" y="173"/>
                </a:cubicBezTo>
                <a:cubicBezTo>
                  <a:pt x="65950" y="1566"/>
                  <a:pt x="59068" y="11662"/>
                  <a:pt x="56746" y="21664"/>
                </a:cubicBezTo>
                <a:cubicBezTo>
                  <a:pt x="54436" y="31665"/>
                  <a:pt x="55353" y="42154"/>
                  <a:pt x="53746" y="52286"/>
                </a:cubicBezTo>
                <a:cubicBezTo>
                  <a:pt x="52127" y="62430"/>
                  <a:pt x="46959" y="73110"/>
                  <a:pt x="37303" y="76587"/>
                </a:cubicBezTo>
                <a:cubicBezTo>
                  <a:pt x="33948" y="77787"/>
                  <a:pt x="30377" y="78011"/>
                  <a:pt x="26787" y="78011"/>
                </a:cubicBezTo>
                <a:cubicBezTo>
                  <a:pt x="25179" y="78011"/>
                  <a:pt x="23567" y="77966"/>
                  <a:pt x="21968" y="77944"/>
                </a:cubicBezTo>
                <a:cubicBezTo>
                  <a:pt x="21541" y="77938"/>
                  <a:pt x="21112" y="77935"/>
                  <a:pt x="20681" y="77935"/>
                </a:cubicBezTo>
                <a:cubicBezTo>
                  <a:pt x="15910" y="77935"/>
                  <a:pt x="11008" y="78371"/>
                  <a:pt x="6978" y="80861"/>
                </a:cubicBezTo>
                <a:cubicBezTo>
                  <a:pt x="3442" y="83040"/>
                  <a:pt x="1608" y="86850"/>
                  <a:pt x="739" y="90803"/>
                </a:cubicBezTo>
                <a:cubicBezTo>
                  <a:pt x="1" y="94196"/>
                  <a:pt x="1132" y="97304"/>
                  <a:pt x="3001" y="100066"/>
                </a:cubicBezTo>
                <a:lnTo>
                  <a:pt x="196716" y="100066"/>
                </a:lnTo>
                <a:cubicBezTo>
                  <a:pt x="198300" y="95434"/>
                  <a:pt x="198681" y="90493"/>
                  <a:pt x="197359" y="85790"/>
                </a:cubicBezTo>
                <a:cubicBezTo>
                  <a:pt x="194692" y="76349"/>
                  <a:pt x="185810" y="69229"/>
                  <a:pt x="184691" y="59490"/>
                </a:cubicBezTo>
                <a:cubicBezTo>
                  <a:pt x="183286" y="47345"/>
                  <a:pt x="194525" y="36606"/>
                  <a:pt x="193811" y="24390"/>
                </a:cubicBezTo>
                <a:cubicBezTo>
                  <a:pt x="193168" y="13186"/>
                  <a:pt x="182250" y="4828"/>
                  <a:pt x="171177" y="3006"/>
                </a:cubicBezTo>
                <a:cubicBezTo>
                  <a:pt x="168867" y="2626"/>
                  <a:pt x="166551" y="2460"/>
                  <a:pt x="164234" y="2460"/>
                </a:cubicBezTo>
                <a:cubicBezTo>
                  <a:pt x="155444" y="2460"/>
                  <a:pt x="146630" y="4849"/>
                  <a:pt x="138018" y="7007"/>
                </a:cubicBezTo>
                <a:cubicBezTo>
                  <a:pt x="130828" y="8816"/>
                  <a:pt x="123351" y="10470"/>
                  <a:pt x="116001" y="10470"/>
                </a:cubicBezTo>
                <a:cubicBezTo>
                  <a:pt x="112227" y="10470"/>
                  <a:pt x="108487" y="10034"/>
                  <a:pt x="104836" y="8960"/>
                </a:cubicBezTo>
                <a:cubicBezTo>
                  <a:pt x="95945" y="6345"/>
                  <a:pt x="87692" y="1"/>
                  <a:pt x="786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9"/>
          <p:cNvSpPr/>
          <p:nvPr/>
        </p:nvSpPr>
        <p:spPr>
          <a:xfrm rot="-10188966">
            <a:off x="6493898" y="-1848732"/>
            <a:ext cx="4966796" cy="2501535"/>
          </a:xfrm>
          <a:custGeom>
            <a:avLst/>
            <a:gdLst/>
            <a:ahLst/>
            <a:cxnLst/>
            <a:rect l="l" t="t" r="r" b="b"/>
            <a:pathLst>
              <a:path w="198681" h="100066" extrusionOk="0">
                <a:moveTo>
                  <a:pt x="78664" y="1"/>
                </a:moveTo>
                <a:cubicBezTo>
                  <a:pt x="77826" y="1"/>
                  <a:pt x="76982" y="56"/>
                  <a:pt x="76130" y="173"/>
                </a:cubicBezTo>
                <a:cubicBezTo>
                  <a:pt x="65950" y="1566"/>
                  <a:pt x="59068" y="11662"/>
                  <a:pt x="56746" y="21664"/>
                </a:cubicBezTo>
                <a:cubicBezTo>
                  <a:pt x="54436" y="31665"/>
                  <a:pt x="55353" y="42154"/>
                  <a:pt x="53746" y="52286"/>
                </a:cubicBezTo>
                <a:cubicBezTo>
                  <a:pt x="52127" y="62430"/>
                  <a:pt x="46959" y="73110"/>
                  <a:pt x="37303" y="76587"/>
                </a:cubicBezTo>
                <a:cubicBezTo>
                  <a:pt x="33948" y="77787"/>
                  <a:pt x="30377" y="78011"/>
                  <a:pt x="26787" y="78011"/>
                </a:cubicBezTo>
                <a:cubicBezTo>
                  <a:pt x="25179" y="78011"/>
                  <a:pt x="23567" y="77966"/>
                  <a:pt x="21968" y="77944"/>
                </a:cubicBezTo>
                <a:cubicBezTo>
                  <a:pt x="21541" y="77938"/>
                  <a:pt x="21112" y="77935"/>
                  <a:pt x="20681" y="77935"/>
                </a:cubicBezTo>
                <a:cubicBezTo>
                  <a:pt x="15910" y="77935"/>
                  <a:pt x="11008" y="78371"/>
                  <a:pt x="6978" y="80861"/>
                </a:cubicBezTo>
                <a:cubicBezTo>
                  <a:pt x="3442" y="83040"/>
                  <a:pt x="1608" y="86850"/>
                  <a:pt x="739" y="90803"/>
                </a:cubicBezTo>
                <a:cubicBezTo>
                  <a:pt x="1" y="94196"/>
                  <a:pt x="1132" y="97304"/>
                  <a:pt x="3001" y="100066"/>
                </a:cubicBezTo>
                <a:lnTo>
                  <a:pt x="196716" y="100066"/>
                </a:lnTo>
                <a:cubicBezTo>
                  <a:pt x="198300" y="95434"/>
                  <a:pt x="198681" y="90493"/>
                  <a:pt x="197359" y="85790"/>
                </a:cubicBezTo>
                <a:cubicBezTo>
                  <a:pt x="194692" y="76349"/>
                  <a:pt x="185810" y="69229"/>
                  <a:pt x="184691" y="59490"/>
                </a:cubicBezTo>
                <a:cubicBezTo>
                  <a:pt x="183286" y="47345"/>
                  <a:pt x="194525" y="36606"/>
                  <a:pt x="193811" y="24390"/>
                </a:cubicBezTo>
                <a:cubicBezTo>
                  <a:pt x="193168" y="13186"/>
                  <a:pt x="182250" y="4828"/>
                  <a:pt x="171177" y="3006"/>
                </a:cubicBezTo>
                <a:cubicBezTo>
                  <a:pt x="168867" y="2626"/>
                  <a:pt x="166551" y="2460"/>
                  <a:pt x="164234" y="2460"/>
                </a:cubicBezTo>
                <a:cubicBezTo>
                  <a:pt x="155444" y="2460"/>
                  <a:pt x="146630" y="4849"/>
                  <a:pt x="138018" y="7007"/>
                </a:cubicBezTo>
                <a:cubicBezTo>
                  <a:pt x="130828" y="8816"/>
                  <a:pt x="123351" y="10470"/>
                  <a:pt x="116001" y="10470"/>
                </a:cubicBezTo>
                <a:cubicBezTo>
                  <a:pt x="112227" y="10470"/>
                  <a:pt x="108487" y="10034"/>
                  <a:pt x="104836" y="8960"/>
                </a:cubicBezTo>
                <a:cubicBezTo>
                  <a:pt x="95945" y="6345"/>
                  <a:pt x="87692" y="1"/>
                  <a:pt x="786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2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 rot="-467309">
            <a:off x="-1335472" y="2848060"/>
            <a:ext cx="4406862" cy="2849631"/>
          </a:xfrm>
          <a:custGeom>
            <a:avLst/>
            <a:gdLst/>
            <a:ahLst/>
            <a:cxnLst/>
            <a:rect l="l" t="t" r="r" b="b"/>
            <a:pathLst>
              <a:path w="5308461" h="3432637" extrusionOk="0">
                <a:moveTo>
                  <a:pt x="191604" y="0"/>
                </a:moveTo>
                <a:cubicBezTo>
                  <a:pt x="185530" y="715894"/>
                  <a:pt x="397841" y="1024283"/>
                  <a:pt x="586961" y="1174198"/>
                </a:cubicBezTo>
                <a:cubicBezTo>
                  <a:pt x="981765" y="1487280"/>
                  <a:pt x="1402246" y="1209261"/>
                  <a:pt x="1880704" y="1545535"/>
                </a:cubicBezTo>
                <a:cubicBezTo>
                  <a:pt x="2355574" y="1879324"/>
                  <a:pt x="2151546" y="2300633"/>
                  <a:pt x="2551596" y="2551872"/>
                </a:cubicBezTo>
                <a:cubicBezTo>
                  <a:pt x="3142422" y="2923209"/>
                  <a:pt x="3819939" y="2150441"/>
                  <a:pt x="4636052" y="2515981"/>
                </a:cubicBezTo>
                <a:cubicBezTo>
                  <a:pt x="5048250" y="2700683"/>
                  <a:pt x="5380107" y="3123924"/>
                  <a:pt x="5295072" y="3306693"/>
                </a:cubicBezTo>
                <a:cubicBezTo>
                  <a:pt x="5221357" y="3464891"/>
                  <a:pt x="4837872" y="3438387"/>
                  <a:pt x="4636052" y="3414644"/>
                </a:cubicBezTo>
                <a:lnTo>
                  <a:pt x="191604" y="3414644"/>
                </a:lnTo>
                <a:lnTo>
                  <a:pt x="0" y="527326"/>
                </a:lnTo>
                <a:lnTo>
                  <a:pt x="19160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13"/>
          <p:cNvSpPr/>
          <p:nvPr/>
        </p:nvSpPr>
        <p:spPr>
          <a:xfrm rot="-8100000">
            <a:off x="8431015" y="-559383"/>
            <a:ext cx="1638411" cy="1671682"/>
          </a:xfrm>
          <a:custGeom>
            <a:avLst/>
            <a:gdLst/>
            <a:ahLst/>
            <a:cxnLst/>
            <a:rect l="l" t="t" r="r" b="b"/>
            <a:pathLst>
              <a:path w="2260549" h="2306454" extrusionOk="0">
                <a:moveTo>
                  <a:pt x="1826867" y="2306455"/>
                </a:moveTo>
                <a:cubicBezTo>
                  <a:pt x="1943376" y="2164822"/>
                  <a:pt x="2328518" y="1661240"/>
                  <a:pt x="2250109" y="992005"/>
                </a:cubicBezTo>
                <a:cubicBezTo>
                  <a:pt x="2227193" y="795983"/>
                  <a:pt x="2170043" y="308966"/>
                  <a:pt x="1786834" y="98035"/>
                </a:cubicBezTo>
                <a:cubicBezTo>
                  <a:pt x="1321628" y="-157898"/>
                  <a:pt x="601317" y="117913"/>
                  <a:pt x="253448" y="571248"/>
                </a:cubicBezTo>
                <a:cubicBezTo>
                  <a:pt x="-77580" y="1002496"/>
                  <a:pt x="-84483" y="1610991"/>
                  <a:pt x="233570" y="2114850"/>
                </a:cubicBezTo>
                <a:lnTo>
                  <a:pt x="1467402" y="2171172"/>
                </a:lnTo>
                <a:lnTo>
                  <a:pt x="1826867" y="2306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13"/>
          <p:cNvSpPr/>
          <p:nvPr/>
        </p:nvSpPr>
        <p:spPr>
          <a:xfrm rot="-1235173" flipH="1">
            <a:off x="6610990" y="3986395"/>
            <a:ext cx="4966791" cy="2501532"/>
          </a:xfrm>
          <a:custGeom>
            <a:avLst/>
            <a:gdLst/>
            <a:ahLst/>
            <a:cxnLst/>
            <a:rect l="l" t="t" r="r" b="b"/>
            <a:pathLst>
              <a:path w="198681" h="100066" extrusionOk="0">
                <a:moveTo>
                  <a:pt x="78664" y="1"/>
                </a:moveTo>
                <a:cubicBezTo>
                  <a:pt x="77826" y="1"/>
                  <a:pt x="76982" y="56"/>
                  <a:pt x="76130" y="173"/>
                </a:cubicBezTo>
                <a:cubicBezTo>
                  <a:pt x="65950" y="1566"/>
                  <a:pt x="59068" y="11662"/>
                  <a:pt x="56746" y="21664"/>
                </a:cubicBezTo>
                <a:cubicBezTo>
                  <a:pt x="54436" y="31665"/>
                  <a:pt x="55353" y="42154"/>
                  <a:pt x="53746" y="52286"/>
                </a:cubicBezTo>
                <a:cubicBezTo>
                  <a:pt x="52127" y="62430"/>
                  <a:pt x="46959" y="73110"/>
                  <a:pt x="37303" y="76587"/>
                </a:cubicBezTo>
                <a:cubicBezTo>
                  <a:pt x="33948" y="77787"/>
                  <a:pt x="30377" y="78011"/>
                  <a:pt x="26787" y="78011"/>
                </a:cubicBezTo>
                <a:cubicBezTo>
                  <a:pt x="25179" y="78011"/>
                  <a:pt x="23567" y="77966"/>
                  <a:pt x="21968" y="77944"/>
                </a:cubicBezTo>
                <a:cubicBezTo>
                  <a:pt x="21541" y="77938"/>
                  <a:pt x="21112" y="77935"/>
                  <a:pt x="20681" y="77935"/>
                </a:cubicBezTo>
                <a:cubicBezTo>
                  <a:pt x="15910" y="77935"/>
                  <a:pt x="11008" y="78371"/>
                  <a:pt x="6978" y="80861"/>
                </a:cubicBezTo>
                <a:cubicBezTo>
                  <a:pt x="3442" y="83040"/>
                  <a:pt x="1608" y="86850"/>
                  <a:pt x="739" y="90803"/>
                </a:cubicBezTo>
                <a:cubicBezTo>
                  <a:pt x="1" y="94196"/>
                  <a:pt x="1132" y="97304"/>
                  <a:pt x="3001" y="100066"/>
                </a:cubicBezTo>
                <a:lnTo>
                  <a:pt x="196716" y="100066"/>
                </a:lnTo>
                <a:cubicBezTo>
                  <a:pt x="198300" y="95434"/>
                  <a:pt x="198681" y="90493"/>
                  <a:pt x="197359" y="85790"/>
                </a:cubicBezTo>
                <a:cubicBezTo>
                  <a:pt x="194692" y="76349"/>
                  <a:pt x="185810" y="69229"/>
                  <a:pt x="184691" y="59490"/>
                </a:cubicBezTo>
                <a:cubicBezTo>
                  <a:pt x="183286" y="47345"/>
                  <a:pt x="194525" y="36606"/>
                  <a:pt x="193811" y="24390"/>
                </a:cubicBezTo>
                <a:cubicBezTo>
                  <a:pt x="193168" y="13186"/>
                  <a:pt x="182250" y="4828"/>
                  <a:pt x="171177" y="3006"/>
                </a:cubicBezTo>
                <a:cubicBezTo>
                  <a:pt x="168867" y="2626"/>
                  <a:pt x="166551" y="2460"/>
                  <a:pt x="164234" y="2460"/>
                </a:cubicBezTo>
                <a:cubicBezTo>
                  <a:pt x="155444" y="2460"/>
                  <a:pt x="146630" y="4849"/>
                  <a:pt x="138018" y="7007"/>
                </a:cubicBezTo>
                <a:cubicBezTo>
                  <a:pt x="130828" y="8816"/>
                  <a:pt x="123351" y="10470"/>
                  <a:pt x="116001" y="10470"/>
                </a:cubicBezTo>
                <a:cubicBezTo>
                  <a:pt x="112227" y="10470"/>
                  <a:pt x="108487" y="10034"/>
                  <a:pt x="104836" y="8960"/>
                </a:cubicBezTo>
                <a:cubicBezTo>
                  <a:pt x="95945" y="6345"/>
                  <a:pt x="87692" y="1"/>
                  <a:pt x="786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3"/>
          <p:cNvSpPr/>
          <p:nvPr/>
        </p:nvSpPr>
        <p:spPr>
          <a:xfrm>
            <a:off x="-763921" y="-395171"/>
            <a:ext cx="2099950" cy="1342561"/>
          </a:xfrm>
          <a:custGeom>
            <a:avLst/>
            <a:gdLst/>
            <a:ahLst/>
            <a:cxnLst/>
            <a:rect l="l" t="t" r="r" b="b"/>
            <a:pathLst>
              <a:path w="1587864" h="1015169" extrusionOk="0">
                <a:moveTo>
                  <a:pt x="39488" y="211052"/>
                </a:moveTo>
                <a:cubicBezTo>
                  <a:pt x="195753" y="-70557"/>
                  <a:pt x="818329" y="-64759"/>
                  <a:pt x="1213409" y="195039"/>
                </a:cubicBezTo>
                <a:cubicBezTo>
                  <a:pt x="1230803" y="206358"/>
                  <a:pt x="1646314" y="484930"/>
                  <a:pt x="1580881" y="706076"/>
                </a:cubicBezTo>
                <a:cubicBezTo>
                  <a:pt x="1491429" y="1008391"/>
                  <a:pt x="504970" y="1194198"/>
                  <a:pt x="143296" y="754115"/>
                </a:cubicBezTo>
                <a:cubicBezTo>
                  <a:pt x="27064" y="612759"/>
                  <a:pt x="-51069" y="374219"/>
                  <a:pt x="39488" y="2110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1"/>
          </p:nvPr>
        </p:nvSpPr>
        <p:spPr>
          <a:xfrm>
            <a:off x="1559816" y="1910214"/>
            <a:ext cx="2912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2"/>
          </p:nvPr>
        </p:nvSpPr>
        <p:spPr>
          <a:xfrm>
            <a:off x="5518365" y="1910215"/>
            <a:ext cx="2912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3"/>
          </p:nvPr>
        </p:nvSpPr>
        <p:spPr>
          <a:xfrm>
            <a:off x="1559816" y="3242708"/>
            <a:ext cx="2912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4"/>
          </p:nvPr>
        </p:nvSpPr>
        <p:spPr>
          <a:xfrm>
            <a:off x="5518365" y="3242711"/>
            <a:ext cx="2912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5"/>
          </p:nvPr>
        </p:nvSpPr>
        <p:spPr>
          <a:xfrm>
            <a:off x="1559700" y="1613598"/>
            <a:ext cx="29124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6"/>
          </p:nvPr>
        </p:nvSpPr>
        <p:spPr>
          <a:xfrm>
            <a:off x="1559700" y="2953763"/>
            <a:ext cx="29124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7"/>
          </p:nvPr>
        </p:nvSpPr>
        <p:spPr>
          <a:xfrm>
            <a:off x="5518365" y="1613598"/>
            <a:ext cx="29124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8"/>
          </p:nvPr>
        </p:nvSpPr>
        <p:spPr>
          <a:xfrm>
            <a:off x="5518365" y="2953763"/>
            <a:ext cx="29124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9" hasCustomPrompt="1"/>
          </p:nvPr>
        </p:nvSpPr>
        <p:spPr>
          <a:xfrm>
            <a:off x="682062" y="3119431"/>
            <a:ext cx="697500" cy="600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27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13" hasCustomPrompt="1"/>
          </p:nvPr>
        </p:nvSpPr>
        <p:spPr>
          <a:xfrm>
            <a:off x="674277" y="1757177"/>
            <a:ext cx="697500" cy="600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27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14" hasCustomPrompt="1"/>
          </p:nvPr>
        </p:nvSpPr>
        <p:spPr>
          <a:xfrm>
            <a:off x="4664624" y="3119431"/>
            <a:ext cx="697500" cy="600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27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>
            <a:spLocks noGrp="1"/>
          </p:cNvSpPr>
          <p:nvPr>
            <p:ph type="title" idx="15" hasCustomPrompt="1"/>
          </p:nvPr>
        </p:nvSpPr>
        <p:spPr>
          <a:xfrm>
            <a:off x="4656839" y="1766702"/>
            <a:ext cx="697500" cy="600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27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/>
          <p:nvPr/>
        </p:nvSpPr>
        <p:spPr>
          <a:xfrm>
            <a:off x="6713723" y="1859997"/>
            <a:ext cx="7377026" cy="3715451"/>
          </a:xfrm>
          <a:custGeom>
            <a:avLst/>
            <a:gdLst/>
            <a:ahLst/>
            <a:cxnLst/>
            <a:rect l="l" t="t" r="r" b="b"/>
            <a:pathLst>
              <a:path w="198681" h="100066" extrusionOk="0">
                <a:moveTo>
                  <a:pt x="78664" y="1"/>
                </a:moveTo>
                <a:cubicBezTo>
                  <a:pt x="77826" y="1"/>
                  <a:pt x="76982" y="56"/>
                  <a:pt x="76130" y="173"/>
                </a:cubicBezTo>
                <a:cubicBezTo>
                  <a:pt x="65950" y="1566"/>
                  <a:pt x="59068" y="11662"/>
                  <a:pt x="56746" y="21664"/>
                </a:cubicBezTo>
                <a:cubicBezTo>
                  <a:pt x="54436" y="31665"/>
                  <a:pt x="55353" y="42154"/>
                  <a:pt x="53746" y="52286"/>
                </a:cubicBezTo>
                <a:cubicBezTo>
                  <a:pt x="52127" y="62430"/>
                  <a:pt x="46959" y="73110"/>
                  <a:pt x="37303" y="76587"/>
                </a:cubicBezTo>
                <a:cubicBezTo>
                  <a:pt x="33948" y="77787"/>
                  <a:pt x="30377" y="78011"/>
                  <a:pt x="26787" y="78011"/>
                </a:cubicBezTo>
                <a:cubicBezTo>
                  <a:pt x="25179" y="78011"/>
                  <a:pt x="23567" y="77966"/>
                  <a:pt x="21968" y="77944"/>
                </a:cubicBezTo>
                <a:cubicBezTo>
                  <a:pt x="21541" y="77938"/>
                  <a:pt x="21112" y="77935"/>
                  <a:pt x="20681" y="77935"/>
                </a:cubicBezTo>
                <a:cubicBezTo>
                  <a:pt x="15910" y="77935"/>
                  <a:pt x="11008" y="78371"/>
                  <a:pt x="6978" y="80861"/>
                </a:cubicBezTo>
                <a:cubicBezTo>
                  <a:pt x="3442" y="83040"/>
                  <a:pt x="1608" y="86850"/>
                  <a:pt x="739" y="90803"/>
                </a:cubicBezTo>
                <a:cubicBezTo>
                  <a:pt x="1" y="94196"/>
                  <a:pt x="1132" y="97304"/>
                  <a:pt x="3001" y="100066"/>
                </a:cubicBezTo>
                <a:lnTo>
                  <a:pt x="196716" y="100066"/>
                </a:lnTo>
                <a:cubicBezTo>
                  <a:pt x="198300" y="95434"/>
                  <a:pt x="198681" y="90493"/>
                  <a:pt x="197359" y="85790"/>
                </a:cubicBezTo>
                <a:cubicBezTo>
                  <a:pt x="194692" y="76349"/>
                  <a:pt x="185810" y="69229"/>
                  <a:pt x="184691" y="59490"/>
                </a:cubicBezTo>
                <a:cubicBezTo>
                  <a:pt x="183286" y="47345"/>
                  <a:pt x="194525" y="36606"/>
                  <a:pt x="193811" y="24390"/>
                </a:cubicBezTo>
                <a:cubicBezTo>
                  <a:pt x="193168" y="13186"/>
                  <a:pt x="182250" y="4828"/>
                  <a:pt x="171177" y="3006"/>
                </a:cubicBezTo>
                <a:cubicBezTo>
                  <a:pt x="168867" y="2626"/>
                  <a:pt x="166551" y="2460"/>
                  <a:pt x="164234" y="2460"/>
                </a:cubicBezTo>
                <a:cubicBezTo>
                  <a:pt x="155444" y="2460"/>
                  <a:pt x="146630" y="4849"/>
                  <a:pt x="138018" y="7007"/>
                </a:cubicBezTo>
                <a:cubicBezTo>
                  <a:pt x="130828" y="8816"/>
                  <a:pt x="123351" y="10470"/>
                  <a:pt x="116001" y="10470"/>
                </a:cubicBezTo>
                <a:cubicBezTo>
                  <a:pt x="112227" y="10470"/>
                  <a:pt x="108487" y="10034"/>
                  <a:pt x="104836" y="8960"/>
                </a:cubicBezTo>
                <a:cubicBezTo>
                  <a:pt x="95945" y="6345"/>
                  <a:pt x="87692" y="1"/>
                  <a:pt x="786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6"/>
          <p:cNvSpPr txBox="1">
            <a:spLocks noGrp="1"/>
          </p:cNvSpPr>
          <p:nvPr>
            <p:ph type="subTitle" idx="1"/>
          </p:nvPr>
        </p:nvSpPr>
        <p:spPr>
          <a:xfrm>
            <a:off x="713225" y="2172600"/>
            <a:ext cx="2850600" cy="15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6"/>
          <p:cNvSpPr/>
          <p:nvPr/>
        </p:nvSpPr>
        <p:spPr>
          <a:xfrm rot="1433491">
            <a:off x="-2830244" y="3979714"/>
            <a:ext cx="4966949" cy="2501612"/>
          </a:xfrm>
          <a:custGeom>
            <a:avLst/>
            <a:gdLst/>
            <a:ahLst/>
            <a:cxnLst/>
            <a:rect l="l" t="t" r="r" b="b"/>
            <a:pathLst>
              <a:path w="198681" h="100066" extrusionOk="0">
                <a:moveTo>
                  <a:pt x="78664" y="1"/>
                </a:moveTo>
                <a:cubicBezTo>
                  <a:pt x="77826" y="1"/>
                  <a:pt x="76982" y="56"/>
                  <a:pt x="76130" y="173"/>
                </a:cubicBezTo>
                <a:cubicBezTo>
                  <a:pt x="65950" y="1566"/>
                  <a:pt x="59068" y="11662"/>
                  <a:pt x="56746" y="21664"/>
                </a:cubicBezTo>
                <a:cubicBezTo>
                  <a:pt x="54436" y="31665"/>
                  <a:pt x="55353" y="42154"/>
                  <a:pt x="53746" y="52286"/>
                </a:cubicBezTo>
                <a:cubicBezTo>
                  <a:pt x="52127" y="62430"/>
                  <a:pt x="46959" y="73110"/>
                  <a:pt x="37303" y="76587"/>
                </a:cubicBezTo>
                <a:cubicBezTo>
                  <a:pt x="33948" y="77787"/>
                  <a:pt x="30377" y="78011"/>
                  <a:pt x="26787" y="78011"/>
                </a:cubicBezTo>
                <a:cubicBezTo>
                  <a:pt x="25179" y="78011"/>
                  <a:pt x="23567" y="77966"/>
                  <a:pt x="21968" y="77944"/>
                </a:cubicBezTo>
                <a:cubicBezTo>
                  <a:pt x="21541" y="77938"/>
                  <a:pt x="21112" y="77935"/>
                  <a:pt x="20681" y="77935"/>
                </a:cubicBezTo>
                <a:cubicBezTo>
                  <a:pt x="15910" y="77935"/>
                  <a:pt x="11008" y="78371"/>
                  <a:pt x="6978" y="80861"/>
                </a:cubicBezTo>
                <a:cubicBezTo>
                  <a:pt x="3442" y="83040"/>
                  <a:pt x="1608" y="86850"/>
                  <a:pt x="739" y="90803"/>
                </a:cubicBezTo>
                <a:cubicBezTo>
                  <a:pt x="1" y="94196"/>
                  <a:pt x="1132" y="97304"/>
                  <a:pt x="3001" y="100066"/>
                </a:cubicBezTo>
                <a:lnTo>
                  <a:pt x="196716" y="100066"/>
                </a:lnTo>
                <a:cubicBezTo>
                  <a:pt x="198300" y="95434"/>
                  <a:pt x="198681" y="90493"/>
                  <a:pt x="197359" y="85790"/>
                </a:cubicBezTo>
                <a:cubicBezTo>
                  <a:pt x="194692" y="76349"/>
                  <a:pt x="185810" y="69229"/>
                  <a:pt x="184691" y="59490"/>
                </a:cubicBezTo>
                <a:cubicBezTo>
                  <a:pt x="183286" y="47345"/>
                  <a:pt x="194525" y="36606"/>
                  <a:pt x="193811" y="24390"/>
                </a:cubicBezTo>
                <a:cubicBezTo>
                  <a:pt x="193168" y="13186"/>
                  <a:pt x="182250" y="4828"/>
                  <a:pt x="171177" y="3006"/>
                </a:cubicBezTo>
                <a:cubicBezTo>
                  <a:pt x="168867" y="2626"/>
                  <a:pt x="166551" y="2460"/>
                  <a:pt x="164234" y="2460"/>
                </a:cubicBezTo>
                <a:cubicBezTo>
                  <a:pt x="155444" y="2460"/>
                  <a:pt x="146630" y="4849"/>
                  <a:pt x="138018" y="7007"/>
                </a:cubicBezTo>
                <a:cubicBezTo>
                  <a:pt x="130828" y="8816"/>
                  <a:pt x="123351" y="10470"/>
                  <a:pt x="116001" y="10470"/>
                </a:cubicBezTo>
                <a:cubicBezTo>
                  <a:pt x="112227" y="10470"/>
                  <a:pt x="108487" y="10034"/>
                  <a:pt x="104836" y="8960"/>
                </a:cubicBezTo>
                <a:cubicBezTo>
                  <a:pt x="95945" y="6345"/>
                  <a:pt x="87692" y="1"/>
                  <a:pt x="786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6"/>
          <p:cNvSpPr/>
          <p:nvPr/>
        </p:nvSpPr>
        <p:spPr>
          <a:xfrm rot="-10654488">
            <a:off x="-1229489" y="-482687"/>
            <a:ext cx="4047774" cy="2617088"/>
          </a:xfrm>
          <a:custGeom>
            <a:avLst/>
            <a:gdLst/>
            <a:ahLst/>
            <a:cxnLst/>
            <a:rect l="l" t="t" r="r" b="b"/>
            <a:pathLst>
              <a:path w="3806257" h="2460935" extrusionOk="0">
                <a:moveTo>
                  <a:pt x="3669097" y="0"/>
                </a:moveTo>
                <a:cubicBezTo>
                  <a:pt x="3673860" y="513397"/>
                  <a:pt x="3521460" y="734378"/>
                  <a:pt x="3385252" y="842010"/>
                </a:cubicBezTo>
                <a:cubicBezTo>
                  <a:pt x="3102360" y="1066800"/>
                  <a:pt x="2800417" y="866775"/>
                  <a:pt x="2457517" y="1108710"/>
                </a:cubicBezTo>
                <a:cubicBezTo>
                  <a:pt x="2116522" y="1347788"/>
                  <a:pt x="2263207" y="1649730"/>
                  <a:pt x="1976505" y="1830705"/>
                </a:cubicBezTo>
                <a:cubicBezTo>
                  <a:pt x="1553595" y="2095500"/>
                  <a:pt x="1067820" y="1542098"/>
                  <a:pt x="482032" y="1804035"/>
                </a:cubicBezTo>
                <a:cubicBezTo>
                  <a:pt x="186757" y="1936432"/>
                  <a:pt x="-51368" y="2240280"/>
                  <a:pt x="9592" y="2370773"/>
                </a:cubicBezTo>
                <a:cubicBezTo>
                  <a:pt x="61980" y="2484120"/>
                  <a:pt x="337252" y="2465070"/>
                  <a:pt x="482032" y="2447925"/>
                </a:cubicBezTo>
                <a:lnTo>
                  <a:pt x="3669097" y="2447925"/>
                </a:lnTo>
                <a:lnTo>
                  <a:pt x="3806257" y="377190"/>
                </a:lnTo>
                <a:lnTo>
                  <a:pt x="3669097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6"/>
          <p:cNvSpPr/>
          <p:nvPr/>
        </p:nvSpPr>
        <p:spPr>
          <a:xfrm rot="10800000">
            <a:off x="6784619" y="-1893547"/>
            <a:ext cx="4967025" cy="2501650"/>
          </a:xfrm>
          <a:custGeom>
            <a:avLst/>
            <a:gdLst/>
            <a:ahLst/>
            <a:cxnLst/>
            <a:rect l="l" t="t" r="r" b="b"/>
            <a:pathLst>
              <a:path w="198681" h="100066" extrusionOk="0">
                <a:moveTo>
                  <a:pt x="78664" y="1"/>
                </a:moveTo>
                <a:cubicBezTo>
                  <a:pt x="77826" y="1"/>
                  <a:pt x="76982" y="56"/>
                  <a:pt x="76130" y="173"/>
                </a:cubicBezTo>
                <a:cubicBezTo>
                  <a:pt x="65950" y="1566"/>
                  <a:pt x="59068" y="11662"/>
                  <a:pt x="56746" y="21664"/>
                </a:cubicBezTo>
                <a:cubicBezTo>
                  <a:pt x="54436" y="31665"/>
                  <a:pt x="55353" y="42154"/>
                  <a:pt x="53746" y="52286"/>
                </a:cubicBezTo>
                <a:cubicBezTo>
                  <a:pt x="52127" y="62430"/>
                  <a:pt x="46959" y="73110"/>
                  <a:pt x="37303" y="76587"/>
                </a:cubicBezTo>
                <a:cubicBezTo>
                  <a:pt x="33948" y="77787"/>
                  <a:pt x="30377" y="78011"/>
                  <a:pt x="26787" y="78011"/>
                </a:cubicBezTo>
                <a:cubicBezTo>
                  <a:pt x="25179" y="78011"/>
                  <a:pt x="23567" y="77966"/>
                  <a:pt x="21968" y="77944"/>
                </a:cubicBezTo>
                <a:cubicBezTo>
                  <a:pt x="21541" y="77938"/>
                  <a:pt x="21112" y="77935"/>
                  <a:pt x="20681" y="77935"/>
                </a:cubicBezTo>
                <a:cubicBezTo>
                  <a:pt x="15910" y="77935"/>
                  <a:pt x="11008" y="78371"/>
                  <a:pt x="6978" y="80861"/>
                </a:cubicBezTo>
                <a:cubicBezTo>
                  <a:pt x="3442" y="83040"/>
                  <a:pt x="1608" y="86850"/>
                  <a:pt x="739" y="90803"/>
                </a:cubicBezTo>
                <a:cubicBezTo>
                  <a:pt x="1" y="94196"/>
                  <a:pt x="1132" y="97304"/>
                  <a:pt x="3001" y="100066"/>
                </a:cubicBezTo>
                <a:lnTo>
                  <a:pt x="196716" y="100066"/>
                </a:lnTo>
                <a:cubicBezTo>
                  <a:pt x="198300" y="95434"/>
                  <a:pt x="198681" y="90493"/>
                  <a:pt x="197359" y="85790"/>
                </a:cubicBezTo>
                <a:cubicBezTo>
                  <a:pt x="194692" y="76349"/>
                  <a:pt x="185810" y="69229"/>
                  <a:pt x="184691" y="59490"/>
                </a:cubicBezTo>
                <a:cubicBezTo>
                  <a:pt x="183286" y="47345"/>
                  <a:pt x="194525" y="36606"/>
                  <a:pt x="193811" y="24390"/>
                </a:cubicBezTo>
                <a:cubicBezTo>
                  <a:pt x="193168" y="13186"/>
                  <a:pt x="182250" y="4828"/>
                  <a:pt x="171177" y="3006"/>
                </a:cubicBezTo>
                <a:cubicBezTo>
                  <a:pt x="168867" y="2626"/>
                  <a:pt x="166551" y="2460"/>
                  <a:pt x="164234" y="2460"/>
                </a:cubicBezTo>
                <a:cubicBezTo>
                  <a:pt x="155444" y="2460"/>
                  <a:pt x="146630" y="4849"/>
                  <a:pt x="138018" y="7007"/>
                </a:cubicBezTo>
                <a:cubicBezTo>
                  <a:pt x="130828" y="8816"/>
                  <a:pt x="123351" y="10470"/>
                  <a:pt x="116001" y="10470"/>
                </a:cubicBezTo>
                <a:cubicBezTo>
                  <a:pt x="112227" y="10470"/>
                  <a:pt x="108487" y="10034"/>
                  <a:pt x="104836" y="8960"/>
                </a:cubicBezTo>
                <a:cubicBezTo>
                  <a:pt x="95945" y="6345"/>
                  <a:pt x="87692" y="1"/>
                  <a:pt x="786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2"/>
          <p:cNvSpPr/>
          <p:nvPr/>
        </p:nvSpPr>
        <p:spPr>
          <a:xfrm rot="-944494">
            <a:off x="-4230882" y="3353162"/>
            <a:ext cx="4967050" cy="2501662"/>
          </a:xfrm>
          <a:custGeom>
            <a:avLst/>
            <a:gdLst/>
            <a:ahLst/>
            <a:cxnLst/>
            <a:rect l="l" t="t" r="r" b="b"/>
            <a:pathLst>
              <a:path w="198681" h="100066" extrusionOk="0">
                <a:moveTo>
                  <a:pt x="78664" y="1"/>
                </a:moveTo>
                <a:cubicBezTo>
                  <a:pt x="77826" y="1"/>
                  <a:pt x="76982" y="56"/>
                  <a:pt x="76130" y="173"/>
                </a:cubicBezTo>
                <a:cubicBezTo>
                  <a:pt x="65950" y="1566"/>
                  <a:pt x="59068" y="11662"/>
                  <a:pt x="56746" y="21664"/>
                </a:cubicBezTo>
                <a:cubicBezTo>
                  <a:pt x="54436" y="31665"/>
                  <a:pt x="55353" y="42154"/>
                  <a:pt x="53746" y="52286"/>
                </a:cubicBezTo>
                <a:cubicBezTo>
                  <a:pt x="52127" y="62430"/>
                  <a:pt x="46959" y="73110"/>
                  <a:pt x="37303" y="76587"/>
                </a:cubicBezTo>
                <a:cubicBezTo>
                  <a:pt x="33948" y="77787"/>
                  <a:pt x="30377" y="78011"/>
                  <a:pt x="26787" y="78011"/>
                </a:cubicBezTo>
                <a:cubicBezTo>
                  <a:pt x="25179" y="78011"/>
                  <a:pt x="23567" y="77966"/>
                  <a:pt x="21968" y="77944"/>
                </a:cubicBezTo>
                <a:cubicBezTo>
                  <a:pt x="21541" y="77938"/>
                  <a:pt x="21112" y="77935"/>
                  <a:pt x="20681" y="77935"/>
                </a:cubicBezTo>
                <a:cubicBezTo>
                  <a:pt x="15910" y="77935"/>
                  <a:pt x="11008" y="78371"/>
                  <a:pt x="6978" y="80861"/>
                </a:cubicBezTo>
                <a:cubicBezTo>
                  <a:pt x="3442" y="83040"/>
                  <a:pt x="1608" y="86850"/>
                  <a:pt x="739" y="90803"/>
                </a:cubicBezTo>
                <a:cubicBezTo>
                  <a:pt x="1" y="94196"/>
                  <a:pt x="1132" y="97304"/>
                  <a:pt x="3001" y="100066"/>
                </a:cubicBezTo>
                <a:lnTo>
                  <a:pt x="196716" y="100066"/>
                </a:lnTo>
                <a:cubicBezTo>
                  <a:pt x="198300" y="95434"/>
                  <a:pt x="198681" y="90493"/>
                  <a:pt x="197359" y="85790"/>
                </a:cubicBezTo>
                <a:cubicBezTo>
                  <a:pt x="194692" y="76349"/>
                  <a:pt x="185810" y="69229"/>
                  <a:pt x="184691" y="59490"/>
                </a:cubicBezTo>
                <a:cubicBezTo>
                  <a:pt x="183286" y="47345"/>
                  <a:pt x="194525" y="36606"/>
                  <a:pt x="193811" y="24390"/>
                </a:cubicBezTo>
                <a:cubicBezTo>
                  <a:pt x="193168" y="13186"/>
                  <a:pt x="182250" y="4828"/>
                  <a:pt x="171177" y="3006"/>
                </a:cubicBezTo>
                <a:cubicBezTo>
                  <a:pt x="168867" y="2626"/>
                  <a:pt x="166551" y="2460"/>
                  <a:pt x="164234" y="2460"/>
                </a:cubicBezTo>
                <a:cubicBezTo>
                  <a:pt x="155444" y="2460"/>
                  <a:pt x="146630" y="4849"/>
                  <a:pt x="138018" y="7007"/>
                </a:cubicBezTo>
                <a:cubicBezTo>
                  <a:pt x="130828" y="8816"/>
                  <a:pt x="123351" y="10470"/>
                  <a:pt x="116001" y="10470"/>
                </a:cubicBezTo>
                <a:cubicBezTo>
                  <a:pt x="112227" y="10470"/>
                  <a:pt x="108487" y="10034"/>
                  <a:pt x="104836" y="8960"/>
                </a:cubicBezTo>
                <a:cubicBezTo>
                  <a:pt x="95945" y="6345"/>
                  <a:pt x="87692" y="1"/>
                  <a:pt x="786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2"/>
          <p:cNvSpPr/>
          <p:nvPr/>
        </p:nvSpPr>
        <p:spPr>
          <a:xfrm rot="7831118">
            <a:off x="-2256297" y="-1805467"/>
            <a:ext cx="4967060" cy="2501668"/>
          </a:xfrm>
          <a:custGeom>
            <a:avLst/>
            <a:gdLst/>
            <a:ahLst/>
            <a:cxnLst/>
            <a:rect l="l" t="t" r="r" b="b"/>
            <a:pathLst>
              <a:path w="198681" h="100066" extrusionOk="0">
                <a:moveTo>
                  <a:pt x="78664" y="1"/>
                </a:moveTo>
                <a:cubicBezTo>
                  <a:pt x="77826" y="1"/>
                  <a:pt x="76982" y="56"/>
                  <a:pt x="76130" y="173"/>
                </a:cubicBezTo>
                <a:cubicBezTo>
                  <a:pt x="65950" y="1566"/>
                  <a:pt x="59068" y="11662"/>
                  <a:pt x="56746" y="21664"/>
                </a:cubicBezTo>
                <a:cubicBezTo>
                  <a:pt x="54436" y="31665"/>
                  <a:pt x="55353" y="42154"/>
                  <a:pt x="53746" y="52286"/>
                </a:cubicBezTo>
                <a:cubicBezTo>
                  <a:pt x="52127" y="62430"/>
                  <a:pt x="46959" y="73110"/>
                  <a:pt x="37303" y="76587"/>
                </a:cubicBezTo>
                <a:cubicBezTo>
                  <a:pt x="33948" y="77787"/>
                  <a:pt x="30377" y="78011"/>
                  <a:pt x="26787" y="78011"/>
                </a:cubicBezTo>
                <a:cubicBezTo>
                  <a:pt x="25179" y="78011"/>
                  <a:pt x="23567" y="77966"/>
                  <a:pt x="21968" y="77944"/>
                </a:cubicBezTo>
                <a:cubicBezTo>
                  <a:pt x="21541" y="77938"/>
                  <a:pt x="21112" y="77935"/>
                  <a:pt x="20681" y="77935"/>
                </a:cubicBezTo>
                <a:cubicBezTo>
                  <a:pt x="15910" y="77935"/>
                  <a:pt x="11008" y="78371"/>
                  <a:pt x="6978" y="80861"/>
                </a:cubicBezTo>
                <a:cubicBezTo>
                  <a:pt x="3442" y="83040"/>
                  <a:pt x="1608" y="86850"/>
                  <a:pt x="739" y="90803"/>
                </a:cubicBezTo>
                <a:cubicBezTo>
                  <a:pt x="1" y="94196"/>
                  <a:pt x="1132" y="97304"/>
                  <a:pt x="3001" y="100066"/>
                </a:cubicBezTo>
                <a:lnTo>
                  <a:pt x="196716" y="100066"/>
                </a:lnTo>
                <a:cubicBezTo>
                  <a:pt x="198300" y="95434"/>
                  <a:pt x="198681" y="90493"/>
                  <a:pt x="197359" y="85790"/>
                </a:cubicBezTo>
                <a:cubicBezTo>
                  <a:pt x="194692" y="76349"/>
                  <a:pt x="185810" y="69229"/>
                  <a:pt x="184691" y="59490"/>
                </a:cubicBezTo>
                <a:cubicBezTo>
                  <a:pt x="183286" y="47345"/>
                  <a:pt x="194525" y="36606"/>
                  <a:pt x="193811" y="24390"/>
                </a:cubicBezTo>
                <a:cubicBezTo>
                  <a:pt x="193168" y="13186"/>
                  <a:pt x="182250" y="4828"/>
                  <a:pt x="171177" y="3006"/>
                </a:cubicBezTo>
                <a:cubicBezTo>
                  <a:pt x="168867" y="2626"/>
                  <a:pt x="166551" y="2460"/>
                  <a:pt x="164234" y="2460"/>
                </a:cubicBezTo>
                <a:cubicBezTo>
                  <a:pt x="155444" y="2460"/>
                  <a:pt x="146630" y="4849"/>
                  <a:pt x="138018" y="7007"/>
                </a:cubicBezTo>
                <a:cubicBezTo>
                  <a:pt x="130828" y="8816"/>
                  <a:pt x="123351" y="10470"/>
                  <a:pt x="116001" y="10470"/>
                </a:cubicBezTo>
                <a:cubicBezTo>
                  <a:pt x="112227" y="10470"/>
                  <a:pt x="108487" y="10034"/>
                  <a:pt x="104836" y="8960"/>
                </a:cubicBezTo>
                <a:cubicBezTo>
                  <a:pt x="95945" y="6345"/>
                  <a:pt x="87692" y="1"/>
                  <a:pt x="786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2"/>
          <p:cNvSpPr/>
          <p:nvPr/>
        </p:nvSpPr>
        <p:spPr>
          <a:xfrm rot="-6125589" flipH="1">
            <a:off x="6132004" y="4627532"/>
            <a:ext cx="4966983" cy="2501629"/>
          </a:xfrm>
          <a:custGeom>
            <a:avLst/>
            <a:gdLst/>
            <a:ahLst/>
            <a:cxnLst/>
            <a:rect l="l" t="t" r="r" b="b"/>
            <a:pathLst>
              <a:path w="198681" h="100066" extrusionOk="0">
                <a:moveTo>
                  <a:pt x="78664" y="1"/>
                </a:moveTo>
                <a:cubicBezTo>
                  <a:pt x="77826" y="1"/>
                  <a:pt x="76982" y="56"/>
                  <a:pt x="76130" y="173"/>
                </a:cubicBezTo>
                <a:cubicBezTo>
                  <a:pt x="65950" y="1566"/>
                  <a:pt x="59068" y="11662"/>
                  <a:pt x="56746" y="21664"/>
                </a:cubicBezTo>
                <a:cubicBezTo>
                  <a:pt x="54436" y="31665"/>
                  <a:pt x="55353" y="42154"/>
                  <a:pt x="53746" y="52286"/>
                </a:cubicBezTo>
                <a:cubicBezTo>
                  <a:pt x="52127" y="62430"/>
                  <a:pt x="46959" y="73110"/>
                  <a:pt x="37303" y="76587"/>
                </a:cubicBezTo>
                <a:cubicBezTo>
                  <a:pt x="33948" y="77787"/>
                  <a:pt x="30377" y="78011"/>
                  <a:pt x="26787" y="78011"/>
                </a:cubicBezTo>
                <a:cubicBezTo>
                  <a:pt x="25179" y="78011"/>
                  <a:pt x="23567" y="77966"/>
                  <a:pt x="21968" y="77944"/>
                </a:cubicBezTo>
                <a:cubicBezTo>
                  <a:pt x="21541" y="77938"/>
                  <a:pt x="21112" y="77935"/>
                  <a:pt x="20681" y="77935"/>
                </a:cubicBezTo>
                <a:cubicBezTo>
                  <a:pt x="15910" y="77935"/>
                  <a:pt x="11008" y="78371"/>
                  <a:pt x="6978" y="80861"/>
                </a:cubicBezTo>
                <a:cubicBezTo>
                  <a:pt x="3442" y="83040"/>
                  <a:pt x="1608" y="86850"/>
                  <a:pt x="739" y="90803"/>
                </a:cubicBezTo>
                <a:cubicBezTo>
                  <a:pt x="1" y="94196"/>
                  <a:pt x="1132" y="97304"/>
                  <a:pt x="3001" y="100066"/>
                </a:cubicBezTo>
                <a:lnTo>
                  <a:pt x="196716" y="100066"/>
                </a:lnTo>
                <a:cubicBezTo>
                  <a:pt x="198300" y="95434"/>
                  <a:pt x="198681" y="90493"/>
                  <a:pt x="197359" y="85790"/>
                </a:cubicBezTo>
                <a:cubicBezTo>
                  <a:pt x="194692" y="76349"/>
                  <a:pt x="185810" y="69229"/>
                  <a:pt x="184691" y="59490"/>
                </a:cubicBezTo>
                <a:cubicBezTo>
                  <a:pt x="183286" y="47345"/>
                  <a:pt x="194525" y="36606"/>
                  <a:pt x="193811" y="24390"/>
                </a:cubicBezTo>
                <a:cubicBezTo>
                  <a:pt x="193168" y="13186"/>
                  <a:pt x="182250" y="4828"/>
                  <a:pt x="171177" y="3006"/>
                </a:cubicBezTo>
                <a:cubicBezTo>
                  <a:pt x="168867" y="2626"/>
                  <a:pt x="166551" y="2460"/>
                  <a:pt x="164234" y="2460"/>
                </a:cubicBezTo>
                <a:cubicBezTo>
                  <a:pt x="155444" y="2460"/>
                  <a:pt x="146630" y="4849"/>
                  <a:pt x="138018" y="7007"/>
                </a:cubicBezTo>
                <a:cubicBezTo>
                  <a:pt x="130828" y="8816"/>
                  <a:pt x="123351" y="10470"/>
                  <a:pt x="116001" y="10470"/>
                </a:cubicBezTo>
                <a:cubicBezTo>
                  <a:pt x="112227" y="10470"/>
                  <a:pt x="108487" y="10034"/>
                  <a:pt x="104836" y="8960"/>
                </a:cubicBezTo>
                <a:cubicBezTo>
                  <a:pt x="95945" y="6345"/>
                  <a:pt x="87692" y="1"/>
                  <a:pt x="786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22"/>
          <p:cNvSpPr/>
          <p:nvPr/>
        </p:nvSpPr>
        <p:spPr>
          <a:xfrm rot="-10188966">
            <a:off x="6493898" y="-1848732"/>
            <a:ext cx="4966796" cy="2501535"/>
          </a:xfrm>
          <a:custGeom>
            <a:avLst/>
            <a:gdLst/>
            <a:ahLst/>
            <a:cxnLst/>
            <a:rect l="l" t="t" r="r" b="b"/>
            <a:pathLst>
              <a:path w="198681" h="100066" extrusionOk="0">
                <a:moveTo>
                  <a:pt x="78664" y="1"/>
                </a:moveTo>
                <a:cubicBezTo>
                  <a:pt x="77826" y="1"/>
                  <a:pt x="76982" y="56"/>
                  <a:pt x="76130" y="173"/>
                </a:cubicBezTo>
                <a:cubicBezTo>
                  <a:pt x="65950" y="1566"/>
                  <a:pt x="59068" y="11662"/>
                  <a:pt x="56746" y="21664"/>
                </a:cubicBezTo>
                <a:cubicBezTo>
                  <a:pt x="54436" y="31665"/>
                  <a:pt x="55353" y="42154"/>
                  <a:pt x="53746" y="52286"/>
                </a:cubicBezTo>
                <a:cubicBezTo>
                  <a:pt x="52127" y="62430"/>
                  <a:pt x="46959" y="73110"/>
                  <a:pt x="37303" y="76587"/>
                </a:cubicBezTo>
                <a:cubicBezTo>
                  <a:pt x="33948" y="77787"/>
                  <a:pt x="30377" y="78011"/>
                  <a:pt x="26787" y="78011"/>
                </a:cubicBezTo>
                <a:cubicBezTo>
                  <a:pt x="25179" y="78011"/>
                  <a:pt x="23567" y="77966"/>
                  <a:pt x="21968" y="77944"/>
                </a:cubicBezTo>
                <a:cubicBezTo>
                  <a:pt x="21541" y="77938"/>
                  <a:pt x="21112" y="77935"/>
                  <a:pt x="20681" y="77935"/>
                </a:cubicBezTo>
                <a:cubicBezTo>
                  <a:pt x="15910" y="77935"/>
                  <a:pt x="11008" y="78371"/>
                  <a:pt x="6978" y="80861"/>
                </a:cubicBezTo>
                <a:cubicBezTo>
                  <a:pt x="3442" y="83040"/>
                  <a:pt x="1608" y="86850"/>
                  <a:pt x="739" y="90803"/>
                </a:cubicBezTo>
                <a:cubicBezTo>
                  <a:pt x="1" y="94196"/>
                  <a:pt x="1132" y="97304"/>
                  <a:pt x="3001" y="100066"/>
                </a:cubicBezTo>
                <a:lnTo>
                  <a:pt x="196716" y="100066"/>
                </a:lnTo>
                <a:cubicBezTo>
                  <a:pt x="198300" y="95434"/>
                  <a:pt x="198681" y="90493"/>
                  <a:pt x="197359" y="85790"/>
                </a:cubicBezTo>
                <a:cubicBezTo>
                  <a:pt x="194692" y="76349"/>
                  <a:pt x="185810" y="69229"/>
                  <a:pt x="184691" y="59490"/>
                </a:cubicBezTo>
                <a:cubicBezTo>
                  <a:pt x="183286" y="47345"/>
                  <a:pt x="194525" y="36606"/>
                  <a:pt x="193811" y="24390"/>
                </a:cubicBezTo>
                <a:cubicBezTo>
                  <a:pt x="193168" y="13186"/>
                  <a:pt x="182250" y="4828"/>
                  <a:pt x="171177" y="3006"/>
                </a:cubicBezTo>
                <a:cubicBezTo>
                  <a:pt x="168867" y="2626"/>
                  <a:pt x="166551" y="2460"/>
                  <a:pt x="164234" y="2460"/>
                </a:cubicBezTo>
                <a:cubicBezTo>
                  <a:pt x="155444" y="2460"/>
                  <a:pt x="146630" y="4849"/>
                  <a:pt x="138018" y="7007"/>
                </a:cubicBezTo>
                <a:cubicBezTo>
                  <a:pt x="130828" y="8816"/>
                  <a:pt x="123351" y="10470"/>
                  <a:pt x="116001" y="10470"/>
                </a:cubicBezTo>
                <a:cubicBezTo>
                  <a:pt x="112227" y="10470"/>
                  <a:pt x="108487" y="10034"/>
                  <a:pt x="104836" y="8960"/>
                </a:cubicBezTo>
                <a:cubicBezTo>
                  <a:pt x="95945" y="6345"/>
                  <a:pt x="87692" y="1"/>
                  <a:pt x="786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/>
          <p:nvPr/>
        </p:nvSpPr>
        <p:spPr>
          <a:xfrm rot="-10188966">
            <a:off x="6493898" y="-1848732"/>
            <a:ext cx="4966796" cy="2501535"/>
          </a:xfrm>
          <a:custGeom>
            <a:avLst/>
            <a:gdLst/>
            <a:ahLst/>
            <a:cxnLst/>
            <a:rect l="l" t="t" r="r" b="b"/>
            <a:pathLst>
              <a:path w="198681" h="100066" extrusionOk="0">
                <a:moveTo>
                  <a:pt x="78664" y="1"/>
                </a:moveTo>
                <a:cubicBezTo>
                  <a:pt x="77826" y="1"/>
                  <a:pt x="76982" y="56"/>
                  <a:pt x="76130" y="173"/>
                </a:cubicBezTo>
                <a:cubicBezTo>
                  <a:pt x="65950" y="1566"/>
                  <a:pt x="59068" y="11662"/>
                  <a:pt x="56746" y="21664"/>
                </a:cubicBezTo>
                <a:cubicBezTo>
                  <a:pt x="54436" y="31665"/>
                  <a:pt x="55353" y="42154"/>
                  <a:pt x="53746" y="52286"/>
                </a:cubicBezTo>
                <a:cubicBezTo>
                  <a:pt x="52127" y="62430"/>
                  <a:pt x="46959" y="73110"/>
                  <a:pt x="37303" y="76587"/>
                </a:cubicBezTo>
                <a:cubicBezTo>
                  <a:pt x="33948" y="77787"/>
                  <a:pt x="30377" y="78011"/>
                  <a:pt x="26787" y="78011"/>
                </a:cubicBezTo>
                <a:cubicBezTo>
                  <a:pt x="25179" y="78011"/>
                  <a:pt x="23567" y="77966"/>
                  <a:pt x="21968" y="77944"/>
                </a:cubicBezTo>
                <a:cubicBezTo>
                  <a:pt x="21541" y="77938"/>
                  <a:pt x="21112" y="77935"/>
                  <a:pt x="20681" y="77935"/>
                </a:cubicBezTo>
                <a:cubicBezTo>
                  <a:pt x="15910" y="77935"/>
                  <a:pt x="11008" y="78371"/>
                  <a:pt x="6978" y="80861"/>
                </a:cubicBezTo>
                <a:cubicBezTo>
                  <a:pt x="3442" y="83040"/>
                  <a:pt x="1608" y="86850"/>
                  <a:pt x="739" y="90803"/>
                </a:cubicBezTo>
                <a:cubicBezTo>
                  <a:pt x="1" y="94196"/>
                  <a:pt x="1132" y="97304"/>
                  <a:pt x="3001" y="100066"/>
                </a:cubicBezTo>
                <a:lnTo>
                  <a:pt x="196716" y="100066"/>
                </a:lnTo>
                <a:cubicBezTo>
                  <a:pt x="198300" y="95434"/>
                  <a:pt x="198681" y="90493"/>
                  <a:pt x="197359" y="85790"/>
                </a:cubicBezTo>
                <a:cubicBezTo>
                  <a:pt x="194692" y="76349"/>
                  <a:pt x="185810" y="69229"/>
                  <a:pt x="184691" y="59490"/>
                </a:cubicBezTo>
                <a:cubicBezTo>
                  <a:pt x="183286" y="47345"/>
                  <a:pt x="194525" y="36606"/>
                  <a:pt x="193811" y="24390"/>
                </a:cubicBezTo>
                <a:cubicBezTo>
                  <a:pt x="193168" y="13186"/>
                  <a:pt x="182250" y="4828"/>
                  <a:pt x="171177" y="3006"/>
                </a:cubicBezTo>
                <a:cubicBezTo>
                  <a:pt x="168867" y="2626"/>
                  <a:pt x="166551" y="2460"/>
                  <a:pt x="164234" y="2460"/>
                </a:cubicBezTo>
                <a:cubicBezTo>
                  <a:pt x="155444" y="2460"/>
                  <a:pt x="146630" y="4849"/>
                  <a:pt x="138018" y="7007"/>
                </a:cubicBezTo>
                <a:cubicBezTo>
                  <a:pt x="130828" y="8816"/>
                  <a:pt x="123351" y="10470"/>
                  <a:pt x="116001" y="10470"/>
                </a:cubicBezTo>
                <a:cubicBezTo>
                  <a:pt x="112227" y="10470"/>
                  <a:pt x="108487" y="10034"/>
                  <a:pt x="104836" y="8960"/>
                </a:cubicBezTo>
                <a:cubicBezTo>
                  <a:pt x="95945" y="6345"/>
                  <a:pt x="87692" y="1"/>
                  <a:pt x="786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3"/>
          <p:cNvSpPr/>
          <p:nvPr/>
        </p:nvSpPr>
        <p:spPr>
          <a:xfrm rot="2156158">
            <a:off x="-2109746" y="3511901"/>
            <a:ext cx="4967188" cy="2501732"/>
          </a:xfrm>
          <a:custGeom>
            <a:avLst/>
            <a:gdLst/>
            <a:ahLst/>
            <a:cxnLst/>
            <a:rect l="l" t="t" r="r" b="b"/>
            <a:pathLst>
              <a:path w="198681" h="100066" extrusionOk="0">
                <a:moveTo>
                  <a:pt x="78664" y="1"/>
                </a:moveTo>
                <a:cubicBezTo>
                  <a:pt x="77826" y="1"/>
                  <a:pt x="76982" y="56"/>
                  <a:pt x="76130" y="173"/>
                </a:cubicBezTo>
                <a:cubicBezTo>
                  <a:pt x="65950" y="1566"/>
                  <a:pt x="59068" y="11662"/>
                  <a:pt x="56746" y="21664"/>
                </a:cubicBezTo>
                <a:cubicBezTo>
                  <a:pt x="54436" y="31665"/>
                  <a:pt x="55353" y="42154"/>
                  <a:pt x="53746" y="52286"/>
                </a:cubicBezTo>
                <a:cubicBezTo>
                  <a:pt x="52127" y="62430"/>
                  <a:pt x="46959" y="73110"/>
                  <a:pt x="37303" y="76587"/>
                </a:cubicBezTo>
                <a:cubicBezTo>
                  <a:pt x="33948" y="77787"/>
                  <a:pt x="30377" y="78011"/>
                  <a:pt x="26787" y="78011"/>
                </a:cubicBezTo>
                <a:cubicBezTo>
                  <a:pt x="25179" y="78011"/>
                  <a:pt x="23567" y="77966"/>
                  <a:pt x="21968" y="77944"/>
                </a:cubicBezTo>
                <a:cubicBezTo>
                  <a:pt x="21541" y="77938"/>
                  <a:pt x="21112" y="77935"/>
                  <a:pt x="20681" y="77935"/>
                </a:cubicBezTo>
                <a:cubicBezTo>
                  <a:pt x="15910" y="77935"/>
                  <a:pt x="11008" y="78371"/>
                  <a:pt x="6978" y="80861"/>
                </a:cubicBezTo>
                <a:cubicBezTo>
                  <a:pt x="3442" y="83040"/>
                  <a:pt x="1608" y="86850"/>
                  <a:pt x="739" y="90803"/>
                </a:cubicBezTo>
                <a:cubicBezTo>
                  <a:pt x="1" y="94196"/>
                  <a:pt x="1132" y="97304"/>
                  <a:pt x="3001" y="100066"/>
                </a:cubicBezTo>
                <a:lnTo>
                  <a:pt x="196716" y="100066"/>
                </a:lnTo>
                <a:cubicBezTo>
                  <a:pt x="198300" y="95434"/>
                  <a:pt x="198681" y="90493"/>
                  <a:pt x="197359" y="85790"/>
                </a:cubicBezTo>
                <a:cubicBezTo>
                  <a:pt x="194692" y="76349"/>
                  <a:pt x="185810" y="69229"/>
                  <a:pt x="184691" y="59490"/>
                </a:cubicBezTo>
                <a:cubicBezTo>
                  <a:pt x="183286" y="47345"/>
                  <a:pt x="194525" y="36606"/>
                  <a:pt x="193811" y="24390"/>
                </a:cubicBezTo>
                <a:cubicBezTo>
                  <a:pt x="193168" y="13186"/>
                  <a:pt x="182250" y="4828"/>
                  <a:pt x="171177" y="3006"/>
                </a:cubicBezTo>
                <a:cubicBezTo>
                  <a:pt x="168867" y="2626"/>
                  <a:pt x="166551" y="2460"/>
                  <a:pt x="164234" y="2460"/>
                </a:cubicBezTo>
                <a:cubicBezTo>
                  <a:pt x="155444" y="2460"/>
                  <a:pt x="146630" y="4849"/>
                  <a:pt x="138018" y="7007"/>
                </a:cubicBezTo>
                <a:cubicBezTo>
                  <a:pt x="130828" y="8816"/>
                  <a:pt x="123351" y="10470"/>
                  <a:pt x="116001" y="10470"/>
                </a:cubicBezTo>
                <a:cubicBezTo>
                  <a:pt x="112227" y="10470"/>
                  <a:pt x="108487" y="10034"/>
                  <a:pt x="104836" y="8960"/>
                </a:cubicBezTo>
                <a:cubicBezTo>
                  <a:pt x="95945" y="6345"/>
                  <a:pt x="87692" y="1"/>
                  <a:pt x="786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23"/>
          <p:cNvSpPr/>
          <p:nvPr/>
        </p:nvSpPr>
        <p:spPr>
          <a:xfrm rot="-732264">
            <a:off x="5559900" y="4082674"/>
            <a:ext cx="4967027" cy="2501651"/>
          </a:xfrm>
          <a:custGeom>
            <a:avLst/>
            <a:gdLst/>
            <a:ahLst/>
            <a:cxnLst/>
            <a:rect l="l" t="t" r="r" b="b"/>
            <a:pathLst>
              <a:path w="198681" h="100066" extrusionOk="0">
                <a:moveTo>
                  <a:pt x="78664" y="1"/>
                </a:moveTo>
                <a:cubicBezTo>
                  <a:pt x="77826" y="1"/>
                  <a:pt x="76982" y="56"/>
                  <a:pt x="76130" y="173"/>
                </a:cubicBezTo>
                <a:cubicBezTo>
                  <a:pt x="65950" y="1566"/>
                  <a:pt x="59068" y="11662"/>
                  <a:pt x="56746" y="21664"/>
                </a:cubicBezTo>
                <a:cubicBezTo>
                  <a:pt x="54436" y="31665"/>
                  <a:pt x="55353" y="42154"/>
                  <a:pt x="53746" y="52286"/>
                </a:cubicBezTo>
                <a:cubicBezTo>
                  <a:pt x="52127" y="62430"/>
                  <a:pt x="46959" y="73110"/>
                  <a:pt x="37303" y="76587"/>
                </a:cubicBezTo>
                <a:cubicBezTo>
                  <a:pt x="33948" y="77787"/>
                  <a:pt x="30377" y="78011"/>
                  <a:pt x="26787" y="78011"/>
                </a:cubicBezTo>
                <a:cubicBezTo>
                  <a:pt x="25179" y="78011"/>
                  <a:pt x="23567" y="77966"/>
                  <a:pt x="21968" y="77944"/>
                </a:cubicBezTo>
                <a:cubicBezTo>
                  <a:pt x="21541" y="77938"/>
                  <a:pt x="21112" y="77935"/>
                  <a:pt x="20681" y="77935"/>
                </a:cubicBezTo>
                <a:cubicBezTo>
                  <a:pt x="15910" y="77935"/>
                  <a:pt x="11008" y="78371"/>
                  <a:pt x="6978" y="80861"/>
                </a:cubicBezTo>
                <a:cubicBezTo>
                  <a:pt x="3442" y="83040"/>
                  <a:pt x="1608" y="86850"/>
                  <a:pt x="739" y="90803"/>
                </a:cubicBezTo>
                <a:cubicBezTo>
                  <a:pt x="1" y="94196"/>
                  <a:pt x="1132" y="97304"/>
                  <a:pt x="3001" y="100066"/>
                </a:cubicBezTo>
                <a:lnTo>
                  <a:pt x="196716" y="100066"/>
                </a:lnTo>
                <a:cubicBezTo>
                  <a:pt x="198300" y="95434"/>
                  <a:pt x="198681" y="90493"/>
                  <a:pt x="197359" y="85790"/>
                </a:cubicBezTo>
                <a:cubicBezTo>
                  <a:pt x="194692" y="76349"/>
                  <a:pt x="185810" y="69229"/>
                  <a:pt x="184691" y="59490"/>
                </a:cubicBezTo>
                <a:cubicBezTo>
                  <a:pt x="183286" y="47345"/>
                  <a:pt x="194525" y="36606"/>
                  <a:pt x="193811" y="24390"/>
                </a:cubicBezTo>
                <a:cubicBezTo>
                  <a:pt x="193168" y="13186"/>
                  <a:pt x="182250" y="4828"/>
                  <a:pt x="171177" y="3006"/>
                </a:cubicBezTo>
                <a:cubicBezTo>
                  <a:pt x="168867" y="2626"/>
                  <a:pt x="166551" y="2460"/>
                  <a:pt x="164234" y="2460"/>
                </a:cubicBezTo>
                <a:cubicBezTo>
                  <a:pt x="155444" y="2460"/>
                  <a:pt x="146630" y="4849"/>
                  <a:pt x="138018" y="7007"/>
                </a:cubicBezTo>
                <a:cubicBezTo>
                  <a:pt x="130828" y="8816"/>
                  <a:pt x="123351" y="10470"/>
                  <a:pt x="116001" y="10470"/>
                </a:cubicBezTo>
                <a:cubicBezTo>
                  <a:pt x="112227" y="10470"/>
                  <a:pt x="108487" y="10034"/>
                  <a:pt x="104836" y="8960"/>
                </a:cubicBezTo>
                <a:cubicBezTo>
                  <a:pt x="95945" y="6345"/>
                  <a:pt x="87692" y="1"/>
                  <a:pt x="786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"/>
          <p:cNvSpPr/>
          <p:nvPr/>
        </p:nvSpPr>
        <p:spPr>
          <a:xfrm rot="7831118">
            <a:off x="-2256297" y="-1805467"/>
            <a:ext cx="4967060" cy="2501668"/>
          </a:xfrm>
          <a:custGeom>
            <a:avLst/>
            <a:gdLst/>
            <a:ahLst/>
            <a:cxnLst/>
            <a:rect l="l" t="t" r="r" b="b"/>
            <a:pathLst>
              <a:path w="198681" h="100066" extrusionOk="0">
                <a:moveTo>
                  <a:pt x="78664" y="1"/>
                </a:moveTo>
                <a:cubicBezTo>
                  <a:pt x="77826" y="1"/>
                  <a:pt x="76982" y="56"/>
                  <a:pt x="76130" y="173"/>
                </a:cubicBezTo>
                <a:cubicBezTo>
                  <a:pt x="65950" y="1566"/>
                  <a:pt x="59068" y="11662"/>
                  <a:pt x="56746" y="21664"/>
                </a:cubicBezTo>
                <a:cubicBezTo>
                  <a:pt x="54436" y="31665"/>
                  <a:pt x="55353" y="42154"/>
                  <a:pt x="53746" y="52286"/>
                </a:cubicBezTo>
                <a:cubicBezTo>
                  <a:pt x="52127" y="62430"/>
                  <a:pt x="46959" y="73110"/>
                  <a:pt x="37303" y="76587"/>
                </a:cubicBezTo>
                <a:cubicBezTo>
                  <a:pt x="33948" y="77787"/>
                  <a:pt x="30377" y="78011"/>
                  <a:pt x="26787" y="78011"/>
                </a:cubicBezTo>
                <a:cubicBezTo>
                  <a:pt x="25179" y="78011"/>
                  <a:pt x="23567" y="77966"/>
                  <a:pt x="21968" y="77944"/>
                </a:cubicBezTo>
                <a:cubicBezTo>
                  <a:pt x="21541" y="77938"/>
                  <a:pt x="21112" y="77935"/>
                  <a:pt x="20681" y="77935"/>
                </a:cubicBezTo>
                <a:cubicBezTo>
                  <a:pt x="15910" y="77935"/>
                  <a:pt x="11008" y="78371"/>
                  <a:pt x="6978" y="80861"/>
                </a:cubicBezTo>
                <a:cubicBezTo>
                  <a:pt x="3442" y="83040"/>
                  <a:pt x="1608" y="86850"/>
                  <a:pt x="739" y="90803"/>
                </a:cubicBezTo>
                <a:cubicBezTo>
                  <a:pt x="1" y="94196"/>
                  <a:pt x="1132" y="97304"/>
                  <a:pt x="3001" y="100066"/>
                </a:cubicBezTo>
                <a:lnTo>
                  <a:pt x="196716" y="100066"/>
                </a:lnTo>
                <a:cubicBezTo>
                  <a:pt x="198300" y="95434"/>
                  <a:pt x="198681" y="90493"/>
                  <a:pt x="197359" y="85790"/>
                </a:cubicBezTo>
                <a:cubicBezTo>
                  <a:pt x="194692" y="76349"/>
                  <a:pt x="185810" y="69229"/>
                  <a:pt x="184691" y="59490"/>
                </a:cubicBezTo>
                <a:cubicBezTo>
                  <a:pt x="183286" y="47345"/>
                  <a:pt x="194525" y="36606"/>
                  <a:pt x="193811" y="24390"/>
                </a:cubicBezTo>
                <a:cubicBezTo>
                  <a:pt x="193168" y="13186"/>
                  <a:pt x="182250" y="4828"/>
                  <a:pt x="171177" y="3006"/>
                </a:cubicBezTo>
                <a:cubicBezTo>
                  <a:pt x="168867" y="2626"/>
                  <a:pt x="166551" y="2460"/>
                  <a:pt x="164234" y="2460"/>
                </a:cubicBezTo>
                <a:cubicBezTo>
                  <a:pt x="155444" y="2460"/>
                  <a:pt x="146630" y="4849"/>
                  <a:pt x="138018" y="7007"/>
                </a:cubicBezTo>
                <a:cubicBezTo>
                  <a:pt x="130828" y="8816"/>
                  <a:pt x="123351" y="10470"/>
                  <a:pt x="116001" y="10470"/>
                </a:cubicBezTo>
                <a:cubicBezTo>
                  <a:pt x="112227" y="10470"/>
                  <a:pt x="108487" y="10034"/>
                  <a:pt x="104836" y="8960"/>
                </a:cubicBezTo>
                <a:cubicBezTo>
                  <a:pt x="95945" y="6345"/>
                  <a:pt x="87692" y="1"/>
                  <a:pt x="7866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3" r:id="rId3"/>
    <p:sldLayoutId id="2147483655" r:id="rId4"/>
    <p:sldLayoutId id="2147483658" r:id="rId5"/>
    <p:sldLayoutId id="2147483659" r:id="rId6"/>
    <p:sldLayoutId id="2147483662" r:id="rId7"/>
    <p:sldLayoutId id="2147483668" r:id="rId8"/>
    <p:sldLayoutId id="2147483669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microsoft.com/office/2007/relationships/hdphoto" Target="../media/hdphoto3.wd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83;p27"/>
          <p:cNvSpPr txBox="1">
            <a:spLocks/>
          </p:cNvSpPr>
          <p:nvPr/>
        </p:nvSpPr>
        <p:spPr>
          <a:xfrm>
            <a:off x="1" y="1573957"/>
            <a:ext cx="9143999" cy="1374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 b="0" i="0" u="none" strike="noStrike" cap="none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900" b="1" dirty="0" smtClean="0">
                <a:solidFill>
                  <a:srgbClr val="007367"/>
                </a:solidFill>
                <a:latin typeface="+mj-lt"/>
              </a:rPr>
              <a:t>XÂY DỰNG HỆ THỐNG QUẢNG BÁ ĐẶC SẢN </a:t>
            </a:r>
            <a:br>
              <a:rPr lang="en-US" sz="2900" b="1" dirty="0" smtClean="0">
                <a:solidFill>
                  <a:srgbClr val="007367"/>
                </a:solidFill>
                <a:latin typeface="+mj-lt"/>
              </a:rPr>
            </a:br>
            <a:r>
              <a:rPr lang="en-US" sz="2900" b="1" dirty="0" smtClean="0">
                <a:solidFill>
                  <a:srgbClr val="007367"/>
                </a:solidFill>
                <a:latin typeface="+mj-lt"/>
              </a:rPr>
              <a:t>CÁC TỈNH MIỀN TÂY NAM BỘ </a:t>
            </a:r>
            <a:br>
              <a:rPr lang="en-US" sz="2900" b="1" dirty="0" smtClean="0">
                <a:solidFill>
                  <a:srgbClr val="007367"/>
                </a:solidFill>
                <a:latin typeface="+mj-lt"/>
              </a:rPr>
            </a:br>
            <a:r>
              <a:rPr lang="en-US" sz="2900" b="1" dirty="0" smtClean="0">
                <a:solidFill>
                  <a:srgbClr val="007367"/>
                </a:solidFill>
                <a:latin typeface="+mj-lt"/>
              </a:rPr>
              <a:t>VỚI CƠ SỞ DỮ LIỆU PHI QUAN HỆ</a:t>
            </a:r>
            <a:endParaRPr lang="en-US" sz="2900" dirty="0">
              <a:solidFill>
                <a:srgbClr val="007367"/>
              </a:solidFill>
              <a:latin typeface="+mj-l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793307" y="1027784"/>
            <a:ext cx="35573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b="1" dirty="0">
                <a:latin typeface="+mj-lt"/>
              </a:rPr>
              <a:t>BÁO CÁO </a:t>
            </a:r>
            <a:r>
              <a:rPr lang="en-US" sz="1800" b="1" dirty="0" smtClean="0">
                <a:latin typeface="+mj-lt"/>
              </a:rPr>
              <a:t>ĐỒ </a:t>
            </a:r>
            <a:r>
              <a:rPr lang="en-US" sz="1800" b="1" dirty="0">
                <a:latin typeface="+mj-lt"/>
              </a:rPr>
              <a:t>ÁN </a:t>
            </a:r>
            <a:r>
              <a:rPr lang="en-US" sz="1800" b="1" dirty="0" smtClean="0">
                <a:latin typeface="+mj-lt"/>
              </a:rPr>
              <a:t>TỐT NGHIỆP</a:t>
            </a:r>
            <a:endParaRPr lang="en-US" sz="1800" b="1" dirty="0">
              <a:latin typeface="+mj-lt"/>
            </a:endParaRPr>
          </a:p>
        </p:txBody>
      </p:sp>
      <p:sp>
        <p:nvSpPr>
          <p:cNvPr id="10" name="Google Shape;184;p27"/>
          <p:cNvSpPr txBox="1">
            <a:spLocks noGrp="1"/>
          </p:cNvSpPr>
          <p:nvPr>
            <p:ph type="subTitle" idx="1"/>
          </p:nvPr>
        </p:nvSpPr>
        <p:spPr>
          <a:xfrm>
            <a:off x="482988" y="3302431"/>
            <a:ext cx="2946838" cy="737361"/>
          </a:xfrm>
          <a:prstGeom prst="rect">
            <a:avLst/>
          </a:prstGeom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solidFill>
                  <a:srgbClr val="007367"/>
                </a:solidFill>
                <a:latin typeface="+mj-lt"/>
              </a:rPr>
              <a:t>GIẢNG VIÊN HƯỚNG DẪN: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007367"/>
                </a:solidFill>
                <a:latin typeface="+mj-lt"/>
              </a:rPr>
              <a:t>THS. PHAN THỊ PHƯƠNG NAM</a:t>
            </a:r>
            <a:endParaRPr dirty="0">
              <a:solidFill>
                <a:srgbClr val="007367"/>
              </a:solidFill>
              <a:latin typeface="+mj-lt"/>
            </a:endParaRPr>
          </a:p>
        </p:txBody>
      </p:sp>
      <p:sp>
        <p:nvSpPr>
          <p:cNvPr id="11" name="Google Shape;184;p27"/>
          <p:cNvSpPr txBox="1">
            <a:spLocks/>
          </p:cNvSpPr>
          <p:nvPr/>
        </p:nvSpPr>
        <p:spPr>
          <a:xfrm>
            <a:off x="6163140" y="3302431"/>
            <a:ext cx="2619805" cy="1252317"/>
          </a:xfrm>
          <a:prstGeom prst="rect">
            <a:avLst/>
          </a:prstGeom>
          <a:ln>
            <a:noFill/>
            <a:headEnd type="none" w="sm" len="sm"/>
            <a:tailEnd type="none" w="sm" len="sm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just">
              <a:lnSpc>
                <a:spcPct val="150000"/>
              </a:lnSpc>
            </a:pPr>
            <a:r>
              <a:rPr lang="en-US" b="1" dirty="0" smtClean="0">
                <a:solidFill>
                  <a:srgbClr val="007367"/>
                </a:solidFill>
                <a:latin typeface="+mj-lt"/>
              </a:rPr>
              <a:t>SINH VIÊN THỰC HIỆN:</a:t>
            </a:r>
          </a:p>
          <a:p>
            <a:pPr marL="0" indent="0" algn="just"/>
            <a:r>
              <a:rPr lang="en-US" dirty="0" smtClean="0">
                <a:solidFill>
                  <a:srgbClr val="007367"/>
                </a:solidFill>
                <a:latin typeface="+mj-lt"/>
              </a:rPr>
              <a:t>NGUYỄN MINH ĐĂNG</a:t>
            </a:r>
          </a:p>
          <a:p>
            <a:pPr marL="0" indent="0" algn="just"/>
            <a:r>
              <a:rPr lang="en-US" dirty="0" smtClean="0">
                <a:solidFill>
                  <a:srgbClr val="007367"/>
                </a:solidFill>
                <a:latin typeface="+mj-lt"/>
              </a:rPr>
              <a:t>110120013 – DA20TTB</a:t>
            </a:r>
          </a:p>
          <a:p>
            <a:pPr marL="0" indent="0" algn="just"/>
            <a:endParaRPr lang="en-US" dirty="0">
              <a:solidFill>
                <a:srgbClr val="007367"/>
              </a:solidFill>
              <a:latin typeface="+mj-lt"/>
            </a:endParaRPr>
          </a:p>
        </p:txBody>
      </p:sp>
      <p:pic>
        <p:nvPicPr>
          <p:cNvPr id="6" name="Picture 5" descr="Trường Đại học Trà Vinh | Trường Đại học Trà Vinh">
            <a:extLst>
              <a:ext uri="{FF2B5EF4-FFF2-40B4-BE49-F238E27FC236}">
                <a16:creationId xmlns:a16="http://schemas.microsoft.com/office/drawing/2014/main" id="{0702AF2A-A0A3-4057-83D5-04FE5BD623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3307" y="168039"/>
            <a:ext cx="771323" cy="771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2717106" y="292090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  <a:latin typeface="Candara" panose="020E0502030303020204" pitchFamily="34" charset="0"/>
                <a:ea typeface="Cambria" panose="02040503050406030204" pitchFamily="18" charset="0"/>
              </a:rPr>
              <a:t>KHOA KỸ THUẬT VÀ CÔNG NGHỆ</a:t>
            </a:r>
          </a:p>
          <a:p>
            <a:pPr algn="ctr"/>
            <a:r>
              <a:rPr lang="en-US" b="1" dirty="0">
                <a:solidFill>
                  <a:srgbClr val="0070C0"/>
                </a:solidFill>
                <a:latin typeface="Candara" panose="020E0502030303020204" pitchFamily="34" charset="0"/>
                <a:ea typeface="Cambria" panose="02040503050406030204" pitchFamily="18" charset="0"/>
              </a:rPr>
              <a:t>BỘ MÔN CÔNG NGHỆ THÔNG TIN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669989" y="4769930"/>
            <a:ext cx="2259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1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415794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448;p33"/>
          <p:cNvSpPr txBox="1">
            <a:spLocks noGrp="1"/>
          </p:cNvSpPr>
          <p:nvPr>
            <p:ph type="title"/>
          </p:nvPr>
        </p:nvSpPr>
        <p:spPr>
          <a:xfrm>
            <a:off x="661677" y="27532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/>
              <a:t>2.2 </a:t>
            </a:r>
            <a:r>
              <a:rPr lang="en" sz="3200" dirty="0" smtClean="0"/>
              <a:t>Đặc sản các tỉnh Tây Nam Bộ</a:t>
            </a:r>
            <a:endParaRPr sz="3200" dirty="0"/>
          </a:p>
        </p:txBody>
      </p:sp>
      <p:sp>
        <p:nvSpPr>
          <p:cNvPr id="15" name="Google Shape;375;p31"/>
          <p:cNvSpPr txBox="1">
            <a:spLocks/>
          </p:cNvSpPr>
          <p:nvPr/>
        </p:nvSpPr>
        <p:spPr>
          <a:xfrm>
            <a:off x="7184096" y="3417321"/>
            <a:ext cx="1565868" cy="1044567"/>
          </a:xfrm>
          <a:prstGeom prst="rect">
            <a:avLst/>
          </a:prstGeom>
          <a:solidFill>
            <a:schemeClr val="accent1"/>
          </a:solidFill>
          <a:ln>
            <a:solidFill>
              <a:srgbClr val="0E9A1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>
              <a:lnSpc>
                <a:spcPct val="130357"/>
              </a:lnSpc>
              <a:buFont typeface="Roboto"/>
              <a:buNone/>
            </a:pPr>
            <a:r>
              <a:rPr lang="vi-VN" b="1" dirty="0" smtClean="0">
                <a:solidFill>
                  <a:srgbClr val="2905FF"/>
                </a:solidFill>
                <a:latin typeface="+mn-lt"/>
              </a:rPr>
              <a:t>Vĩnh Long</a:t>
            </a:r>
          </a:p>
          <a:p>
            <a:pPr marL="0" indent="0" algn="just">
              <a:lnSpc>
                <a:spcPct val="130357"/>
              </a:lnSpc>
              <a:buFont typeface="Roboto"/>
              <a:buNone/>
            </a:pPr>
            <a:r>
              <a:rPr lang="en-US" sz="1300" dirty="0" smtClean="0">
                <a:latin typeface="+mn-lt"/>
              </a:rPr>
              <a:t>- </a:t>
            </a:r>
            <a:r>
              <a:rPr lang="vi-VN" sz="1300" dirty="0" smtClean="0">
                <a:latin typeface="+mn-lt"/>
              </a:rPr>
              <a:t>Quả thanh trà</a:t>
            </a:r>
          </a:p>
          <a:p>
            <a:pPr marL="0" indent="0" algn="just">
              <a:lnSpc>
                <a:spcPct val="130357"/>
              </a:lnSpc>
              <a:buFont typeface="Roboto"/>
              <a:buNone/>
            </a:pPr>
            <a:r>
              <a:rPr lang="en-US" sz="1300" dirty="0" smtClean="0">
                <a:latin typeface="+mn-lt"/>
              </a:rPr>
              <a:t>- </a:t>
            </a:r>
            <a:r>
              <a:rPr lang="vi-VN" sz="1300" dirty="0" smtClean="0">
                <a:latin typeface="+mn-lt"/>
              </a:rPr>
              <a:t>Bưởi năm roi</a:t>
            </a:r>
            <a:r>
              <a:rPr lang="en-US" sz="1300" dirty="0" smtClean="0">
                <a:latin typeface="+mn-lt"/>
              </a:rPr>
              <a:t>,…</a:t>
            </a:r>
            <a:endParaRPr lang="vi-VN" sz="1300" dirty="0">
              <a:latin typeface="+mn-lt"/>
            </a:endParaRPr>
          </a:p>
        </p:txBody>
      </p:sp>
      <p:sp>
        <p:nvSpPr>
          <p:cNvPr id="16" name="Google Shape;375;p31"/>
          <p:cNvSpPr txBox="1">
            <a:spLocks/>
          </p:cNvSpPr>
          <p:nvPr/>
        </p:nvSpPr>
        <p:spPr>
          <a:xfrm>
            <a:off x="513617" y="3413325"/>
            <a:ext cx="1565868" cy="1044567"/>
          </a:xfrm>
          <a:prstGeom prst="rect">
            <a:avLst/>
          </a:prstGeom>
          <a:solidFill>
            <a:schemeClr val="accent1"/>
          </a:solidFill>
          <a:ln>
            <a:solidFill>
              <a:srgbClr val="0E9A1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>
              <a:lnSpc>
                <a:spcPct val="130357"/>
              </a:lnSpc>
              <a:buFont typeface="Roboto"/>
              <a:buNone/>
            </a:pPr>
            <a:r>
              <a:rPr lang="vi-VN" b="1" dirty="0" smtClean="0">
                <a:solidFill>
                  <a:srgbClr val="2905FF"/>
                </a:solidFill>
                <a:latin typeface="+mn-lt"/>
              </a:rPr>
              <a:t>Long An</a:t>
            </a:r>
          </a:p>
          <a:p>
            <a:pPr marL="0" indent="0" algn="just">
              <a:lnSpc>
                <a:spcPct val="130357"/>
              </a:lnSpc>
              <a:buFont typeface="Roboto"/>
              <a:buNone/>
            </a:pPr>
            <a:r>
              <a:rPr lang="en-US" sz="1300" dirty="0" smtClean="0">
                <a:latin typeface="+mn-lt"/>
              </a:rPr>
              <a:t>- </a:t>
            </a:r>
            <a:r>
              <a:rPr lang="vi-VN" sz="1300" dirty="0" smtClean="0">
                <a:latin typeface="+mn-lt"/>
              </a:rPr>
              <a:t>Dưa hấu</a:t>
            </a:r>
          </a:p>
          <a:p>
            <a:pPr marL="0" indent="0" algn="just">
              <a:lnSpc>
                <a:spcPct val="130357"/>
              </a:lnSpc>
              <a:buFont typeface="Roboto"/>
              <a:buNone/>
            </a:pPr>
            <a:r>
              <a:rPr lang="en-US" sz="1300" dirty="0" smtClean="0">
                <a:latin typeface="+mn-lt"/>
              </a:rPr>
              <a:t>- </a:t>
            </a:r>
            <a:r>
              <a:rPr lang="vi-VN" sz="1300" dirty="0" smtClean="0">
                <a:latin typeface="+mn-lt"/>
              </a:rPr>
              <a:t>Rượu gò đen</a:t>
            </a:r>
            <a:r>
              <a:rPr lang="en-US" sz="1300" dirty="0" smtClean="0">
                <a:latin typeface="+mn-lt"/>
              </a:rPr>
              <a:t>,…</a:t>
            </a:r>
            <a:endParaRPr lang="vi-VN" sz="1300" dirty="0">
              <a:latin typeface="+mn-lt"/>
            </a:endParaRPr>
          </a:p>
        </p:txBody>
      </p:sp>
      <p:sp>
        <p:nvSpPr>
          <p:cNvPr id="17" name="Google Shape;375;p31"/>
          <p:cNvSpPr txBox="1">
            <a:spLocks/>
          </p:cNvSpPr>
          <p:nvPr/>
        </p:nvSpPr>
        <p:spPr>
          <a:xfrm>
            <a:off x="2896403" y="1004674"/>
            <a:ext cx="1565868" cy="1044567"/>
          </a:xfrm>
          <a:prstGeom prst="rect">
            <a:avLst/>
          </a:prstGeom>
          <a:solidFill>
            <a:schemeClr val="accent1"/>
          </a:solidFill>
          <a:ln>
            <a:solidFill>
              <a:srgbClr val="0E9A1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>
              <a:lnSpc>
                <a:spcPct val="130357"/>
              </a:lnSpc>
              <a:buFont typeface="Roboto"/>
              <a:buNone/>
            </a:pPr>
            <a:r>
              <a:rPr lang="en-US" b="1" dirty="0" err="1" smtClean="0">
                <a:solidFill>
                  <a:srgbClr val="2905FF"/>
                </a:solidFill>
                <a:latin typeface="+mn-lt"/>
              </a:rPr>
              <a:t>Bạc</a:t>
            </a:r>
            <a:r>
              <a:rPr lang="en-US" b="1" dirty="0" smtClean="0">
                <a:solidFill>
                  <a:srgbClr val="2905FF"/>
                </a:solidFill>
                <a:latin typeface="+mn-lt"/>
              </a:rPr>
              <a:t> </a:t>
            </a:r>
            <a:r>
              <a:rPr lang="en-US" b="1" dirty="0" err="1" smtClean="0">
                <a:solidFill>
                  <a:srgbClr val="2905FF"/>
                </a:solidFill>
                <a:latin typeface="+mn-lt"/>
              </a:rPr>
              <a:t>Liêu</a:t>
            </a:r>
            <a:endParaRPr lang="en-US" b="1" dirty="0" smtClean="0">
              <a:solidFill>
                <a:srgbClr val="2905FF"/>
              </a:solidFill>
              <a:latin typeface="+mn-lt"/>
            </a:endParaRPr>
          </a:p>
          <a:p>
            <a:pPr marL="0" indent="0" algn="just">
              <a:lnSpc>
                <a:spcPct val="130357"/>
              </a:lnSpc>
              <a:buFont typeface="Roboto"/>
              <a:buNone/>
            </a:pPr>
            <a:r>
              <a:rPr lang="en-US" sz="1300" dirty="0" smtClean="0">
                <a:latin typeface="+mn-lt"/>
              </a:rPr>
              <a:t>- </a:t>
            </a:r>
            <a:r>
              <a:rPr lang="en-US" sz="1300" dirty="0" err="1" smtClean="0">
                <a:latin typeface="+mn-lt"/>
              </a:rPr>
              <a:t>Bánh</a:t>
            </a:r>
            <a:r>
              <a:rPr lang="en-US" sz="1300" dirty="0" smtClean="0">
                <a:latin typeface="+mn-lt"/>
              </a:rPr>
              <a:t> </a:t>
            </a:r>
            <a:r>
              <a:rPr lang="en-US" sz="1300" dirty="0" err="1" smtClean="0">
                <a:latin typeface="+mn-lt"/>
              </a:rPr>
              <a:t>củ</a:t>
            </a:r>
            <a:r>
              <a:rPr lang="en-US" sz="1300" dirty="0" smtClean="0">
                <a:latin typeface="+mn-lt"/>
              </a:rPr>
              <a:t> </a:t>
            </a:r>
            <a:r>
              <a:rPr lang="en-US" sz="1300" dirty="0" err="1" smtClean="0">
                <a:latin typeface="+mn-lt"/>
              </a:rPr>
              <a:t>cải</a:t>
            </a:r>
            <a:endParaRPr lang="en-US" sz="1300" dirty="0" smtClean="0">
              <a:latin typeface="+mn-lt"/>
            </a:endParaRPr>
          </a:p>
          <a:p>
            <a:pPr marL="0" indent="0" algn="just">
              <a:lnSpc>
                <a:spcPct val="130357"/>
              </a:lnSpc>
              <a:buFont typeface="Roboto"/>
              <a:buNone/>
            </a:pPr>
            <a:r>
              <a:rPr lang="en-US" sz="1300" dirty="0" smtClean="0">
                <a:latin typeface="+mn-lt"/>
              </a:rPr>
              <a:t>- </a:t>
            </a:r>
            <a:r>
              <a:rPr lang="en-US" sz="1300" dirty="0" err="1" smtClean="0">
                <a:latin typeface="+mn-lt"/>
              </a:rPr>
              <a:t>Nhãn</a:t>
            </a:r>
            <a:r>
              <a:rPr lang="en-US" sz="1300" dirty="0" smtClean="0">
                <a:latin typeface="+mn-lt"/>
              </a:rPr>
              <a:t> da </a:t>
            </a:r>
            <a:r>
              <a:rPr lang="en-US" sz="1300" dirty="0" err="1" smtClean="0">
                <a:latin typeface="+mn-lt"/>
              </a:rPr>
              <a:t>bò</a:t>
            </a:r>
            <a:r>
              <a:rPr lang="en-US" sz="1300" dirty="0" smtClean="0">
                <a:latin typeface="+mn-lt"/>
              </a:rPr>
              <a:t>,…</a:t>
            </a:r>
            <a:endParaRPr lang="en-US" sz="1300" dirty="0">
              <a:latin typeface="+mn-lt"/>
            </a:endParaRPr>
          </a:p>
          <a:p>
            <a:pPr marL="0" indent="0" algn="just">
              <a:lnSpc>
                <a:spcPct val="130357"/>
              </a:lnSpc>
              <a:buFont typeface="Roboto"/>
              <a:buNone/>
            </a:pPr>
            <a:endParaRPr lang="en-US" sz="1300" dirty="0">
              <a:latin typeface="+mn-lt"/>
            </a:endParaRPr>
          </a:p>
        </p:txBody>
      </p:sp>
      <p:sp>
        <p:nvSpPr>
          <p:cNvPr id="18" name="Google Shape;375;p31"/>
          <p:cNvSpPr txBox="1">
            <a:spLocks/>
          </p:cNvSpPr>
          <p:nvPr/>
        </p:nvSpPr>
        <p:spPr>
          <a:xfrm>
            <a:off x="3819451" y="3420681"/>
            <a:ext cx="1620094" cy="1044567"/>
          </a:xfrm>
          <a:prstGeom prst="rect">
            <a:avLst/>
          </a:prstGeom>
          <a:solidFill>
            <a:schemeClr val="accent1"/>
          </a:solidFill>
          <a:ln>
            <a:solidFill>
              <a:srgbClr val="0E9A1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>
              <a:lnSpc>
                <a:spcPct val="130357"/>
              </a:lnSpc>
              <a:buFont typeface="Roboto"/>
              <a:buNone/>
            </a:pPr>
            <a:r>
              <a:rPr lang="en-US" b="1" dirty="0" err="1" smtClean="0">
                <a:solidFill>
                  <a:srgbClr val="2905FF"/>
                </a:solidFill>
                <a:latin typeface="+mn-lt"/>
              </a:rPr>
              <a:t>Tiền</a:t>
            </a:r>
            <a:r>
              <a:rPr lang="en-US" b="1" dirty="0" smtClean="0">
                <a:solidFill>
                  <a:srgbClr val="2905FF"/>
                </a:solidFill>
                <a:latin typeface="+mn-lt"/>
              </a:rPr>
              <a:t> </a:t>
            </a:r>
            <a:r>
              <a:rPr lang="en-US" b="1" dirty="0" err="1" smtClean="0">
                <a:solidFill>
                  <a:srgbClr val="2905FF"/>
                </a:solidFill>
                <a:latin typeface="+mn-lt"/>
              </a:rPr>
              <a:t>Giang</a:t>
            </a:r>
            <a:endParaRPr lang="en-US" b="1" dirty="0" smtClean="0">
              <a:solidFill>
                <a:srgbClr val="2905FF"/>
              </a:solidFill>
              <a:latin typeface="+mn-lt"/>
            </a:endParaRPr>
          </a:p>
          <a:p>
            <a:pPr marL="0" indent="0" algn="just">
              <a:lnSpc>
                <a:spcPct val="130357"/>
              </a:lnSpc>
              <a:buFont typeface="Roboto"/>
              <a:buNone/>
            </a:pPr>
            <a:r>
              <a:rPr lang="en-US" sz="1300" dirty="0" smtClean="0">
                <a:latin typeface="+mn-lt"/>
              </a:rPr>
              <a:t>- </a:t>
            </a:r>
            <a:r>
              <a:rPr lang="en-US" sz="1300" dirty="0" err="1" smtClean="0">
                <a:latin typeface="+mn-lt"/>
              </a:rPr>
              <a:t>Vú</a:t>
            </a:r>
            <a:r>
              <a:rPr lang="en-US" sz="1300" dirty="0" smtClean="0">
                <a:latin typeface="+mn-lt"/>
              </a:rPr>
              <a:t> </a:t>
            </a:r>
            <a:r>
              <a:rPr lang="en-US" sz="1300" dirty="0" err="1" smtClean="0">
                <a:latin typeface="+mn-lt"/>
              </a:rPr>
              <a:t>sữa</a:t>
            </a:r>
            <a:r>
              <a:rPr lang="en-US" sz="1300" dirty="0" smtClean="0">
                <a:latin typeface="+mn-lt"/>
              </a:rPr>
              <a:t> </a:t>
            </a:r>
            <a:r>
              <a:rPr lang="en-US" sz="1300" dirty="0" err="1" smtClean="0">
                <a:latin typeface="+mn-lt"/>
              </a:rPr>
              <a:t>Lò</a:t>
            </a:r>
            <a:r>
              <a:rPr lang="en-US" sz="1300" dirty="0" smtClean="0">
                <a:latin typeface="+mn-lt"/>
              </a:rPr>
              <a:t> </a:t>
            </a:r>
            <a:r>
              <a:rPr lang="en-US" sz="1300" dirty="0" err="1" smtClean="0">
                <a:latin typeface="+mn-lt"/>
              </a:rPr>
              <a:t>Rèn</a:t>
            </a:r>
            <a:endParaRPr lang="en-US" sz="1300" dirty="0" smtClean="0">
              <a:latin typeface="+mn-lt"/>
            </a:endParaRPr>
          </a:p>
          <a:p>
            <a:pPr marL="0" indent="0" algn="just">
              <a:lnSpc>
                <a:spcPct val="130357"/>
              </a:lnSpc>
              <a:buFont typeface="Roboto"/>
              <a:buNone/>
            </a:pPr>
            <a:r>
              <a:rPr lang="en-US" sz="1300" dirty="0" smtClean="0">
                <a:latin typeface="+mn-lt"/>
              </a:rPr>
              <a:t>- </a:t>
            </a:r>
            <a:r>
              <a:rPr lang="en-US" sz="1300" dirty="0" err="1" smtClean="0">
                <a:latin typeface="+mn-lt"/>
              </a:rPr>
              <a:t>Hủ</a:t>
            </a:r>
            <a:r>
              <a:rPr lang="en-US" sz="1300" dirty="0" smtClean="0">
                <a:latin typeface="+mn-lt"/>
              </a:rPr>
              <a:t> </a:t>
            </a:r>
            <a:r>
              <a:rPr lang="en-US" sz="1300" dirty="0" err="1" smtClean="0">
                <a:latin typeface="+mn-lt"/>
              </a:rPr>
              <a:t>tiếu</a:t>
            </a:r>
            <a:r>
              <a:rPr lang="en-US" sz="1300" dirty="0" smtClean="0">
                <a:latin typeface="+mn-lt"/>
              </a:rPr>
              <a:t> </a:t>
            </a:r>
            <a:r>
              <a:rPr lang="en-US" sz="1300" dirty="0" err="1" smtClean="0">
                <a:latin typeface="+mn-lt"/>
              </a:rPr>
              <a:t>Mỹ</a:t>
            </a:r>
            <a:r>
              <a:rPr lang="en-US" sz="1300" dirty="0" smtClean="0">
                <a:latin typeface="+mn-lt"/>
              </a:rPr>
              <a:t> </a:t>
            </a:r>
            <a:r>
              <a:rPr lang="en-US" sz="1300" dirty="0" err="1" smtClean="0">
                <a:latin typeface="+mn-lt"/>
              </a:rPr>
              <a:t>Tho</a:t>
            </a:r>
            <a:r>
              <a:rPr lang="en-US" sz="1300" dirty="0" smtClean="0">
                <a:latin typeface="+mn-lt"/>
              </a:rPr>
              <a:t>,…</a:t>
            </a:r>
            <a:endParaRPr lang="en-US" sz="1300" dirty="0">
              <a:latin typeface="+mn-lt"/>
            </a:endParaRPr>
          </a:p>
        </p:txBody>
      </p:sp>
      <p:sp>
        <p:nvSpPr>
          <p:cNvPr id="19" name="Google Shape;375;p31"/>
          <p:cNvSpPr txBox="1">
            <a:spLocks/>
          </p:cNvSpPr>
          <p:nvPr/>
        </p:nvSpPr>
        <p:spPr>
          <a:xfrm>
            <a:off x="4710053" y="2219461"/>
            <a:ext cx="1565868" cy="1044567"/>
          </a:xfrm>
          <a:prstGeom prst="rect">
            <a:avLst/>
          </a:prstGeom>
          <a:solidFill>
            <a:schemeClr val="accent1"/>
          </a:solidFill>
          <a:ln>
            <a:solidFill>
              <a:srgbClr val="0E9A1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>
              <a:lnSpc>
                <a:spcPct val="130357"/>
              </a:lnSpc>
              <a:buFont typeface="Roboto"/>
              <a:buNone/>
            </a:pPr>
            <a:r>
              <a:rPr lang="en-US" b="1" dirty="0" err="1" smtClean="0">
                <a:solidFill>
                  <a:srgbClr val="2905FF"/>
                </a:solidFill>
                <a:latin typeface="+mn-lt"/>
              </a:rPr>
              <a:t>Hậu</a:t>
            </a:r>
            <a:r>
              <a:rPr lang="en-US" b="1" dirty="0" smtClean="0">
                <a:solidFill>
                  <a:srgbClr val="2905FF"/>
                </a:solidFill>
                <a:latin typeface="+mn-lt"/>
              </a:rPr>
              <a:t> </a:t>
            </a:r>
            <a:r>
              <a:rPr lang="en-US" b="1" dirty="0" err="1" smtClean="0">
                <a:solidFill>
                  <a:srgbClr val="2905FF"/>
                </a:solidFill>
                <a:latin typeface="+mn-lt"/>
              </a:rPr>
              <a:t>Giang</a:t>
            </a:r>
            <a:endParaRPr lang="en-US" b="1" dirty="0" smtClean="0">
              <a:solidFill>
                <a:srgbClr val="2905FF"/>
              </a:solidFill>
              <a:latin typeface="+mn-lt"/>
            </a:endParaRPr>
          </a:p>
          <a:p>
            <a:pPr marL="0" indent="0" algn="just">
              <a:lnSpc>
                <a:spcPct val="130357"/>
              </a:lnSpc>
              <a:buNone/>
            </a:pPr>
            <a:r>
              <a:rPr lang="en-US" sz="1300" dirty="0" smtClean="0">
                <a:latin typeface="+mn-lt"/>
              </a:rPr>
              <a:t>- </a:t>
            </a:r>
            <a:r>
              <a:rPr lang="en-US" sz="1300" dirty="0" err="1" smtClean="0">
                <a:latin typeface="+mn-lt"/>
              </a:rPr>
              <a:t>Chả</a:t>
            </a:r>
            <a:r>
              <a:rPr lang="en-US" sz="1300" dirty="0" smtClean="0">
                <a:latin typeface="+mn-lt"/>
              </a:rPr>
              <a:t> </a:t>
            </a:r>
            <a:r>
              <a:rPr lang="en-US" sz="1300" dirty="0" err="1" smtClean="0">
                <a:latin typeface="+mn-lt"/>
              </a:rPr>
              <a:t>cá</a:t>
            </a:r>
            <a:r>
              <a:rPr lang="en-US" sz="1300" dirty="0" smtClean="0">
                <a:latin typeface="+mn-lt"/>
              </a:rPr>
              <a:t> </a:t>
            </a:r>
            <a:r>
              <a:rPr lang="en-US" sz="1300" dirty="0" err="1" smtClean="0">
                <a:latin typeface="+mn-lt"/>
              </a:rPr>
              <a:t>thác</a:t>
            </a:r>
            <a:r>
              <a:rPr lang="en-US" sz="1300" dirty="0" smtClean="0">
                <a:latin typeface="+mn-lt"/>
              </a:rPr>
              <a:t> </a:t>
            </a:r>
            <a:r>
              <a:rPr lang="en-US" sz="1300" dirty="0" err="1" smtClean="0">
                <a:latin typeface="+mn-lt"/>
              </a:rPr>
              <a:t>lác</a:t>
            </a:r>
            <a:endParaRPr lang="en-US" sz="1300" dirty="0" smtClean="0">
              <a:latin typeface="+mn-lt"/>
            </a:endParaRPr>
          </a:p>
          <a:p>
            <a:pPr marL="0" indent="0" algn="just">
              <a:lnSpc>
                <a:spcPct val="130357"/>
              </a:lnSpc>
              <a:buNone/>
            </a:pPr>
            <a:r>
              <a:rPr lang="en-US" sz="1300" dirty="0" smtClean="0">
                <a:latin typeface="+mn-lt"/>
              </a:rPr>
              <a:t>- </a:t>
            </a:r>
            <a:r>
              <a:rPr lang="en-US" sz="1300" dirty="0" err="1" smtClean="0">
                <a:latin typeface="+mn-lt"/>
              </a:rPr>
              <a:t>Sỏi</a:t>
            </a:r>
            <a:r>
              <a:rPr lang="en-US" sz="1300" dirty="0" smtClean="0">
                <a:latin typeface="+mn-lt"/>
              </a:rPr>
              <a:t> </a:t>
            </a:r>
            <a:r>
              <a:rPr lang="en-US" sz="1300" dirty="0" err="1" smtClean="0">
                <a:latin typeface="+mn-lt"/>
              </a:rPr>
              <a:t>mầm</a:t>
            </a:r>
            <a:r>
              <a:rPr lang="en-US" sz="1300" dirty="0" smtClean="0">
                <a:latin typeface="+mn-lt"/>
              </a:rPr>
              <a:t>,…</a:t>
            </a:r>
          </a:p>
          <a:p>
            <a:pPr marL="0" indent="0" algn="ctr">
              <a:lnSpc>
                <a:spcPct val="130357"/>
              </a:lnSpc>
              <a:buFont typeface="Roboto"/>
              <a:buNone/>
            </a:pPr>
            <a:endParaRPr lang="en-US" dirty="0">
              <a:latin typeface="+mn-lt"/>
            </a:endParaRPr>
          </a:p>
        </p:txBody>
      </p:sp>
      <p:sp>
        <p:nvSpPr>
          <p:cNvPr id="20" name="Google Shape;375;p31"/>
          <p:cNvSpPr txBox="1">
            <a:spLocks/>
          </p:cNvSpPr>
          <p:nvPr/>
        </p:nvSpPr>
        <p:spPr>
          <a:xfrm>
            <a:off x="2890659" y="2214737"/>
            <a:ext cx="1565868" cy="1044567"/>
          </a:xfrm>
          <a:prstGeom prst="rect">
            <a:avLst/>
          </a:prstGeom>
          <a:solidFill>
            <a:schemeClr val="accent1"/>
          </a:solidFill>
          <a:ln>
            <a:solidFill>
              <a:srgbClr val="0E9A1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>
              <a:lnSpc>
                <a:spcPct val="130357"/>
              </a:lnSpc>
              <a:buFont typeface="Roboto"/>
              <a:buNone/>
            </a:pPr>
            <a:r>
              <a:rPr lang="en-US" b="1" dirty="0" err="1" smtClean="0">
                <a:solidFill>
                  <a:srgbClr val="2905FF"/>
                </a:solidFill>
                <a:latin typeface="+mn-lt"/>
              </a:rPr>
              <a:t>Đồng</a:t>
            </a:r>
            <a:r>
              <a:rPr lang="en-US" b="1" dirty="0" smtClean="0">
                <a:solidFill>
                  <a:srgbClr val="2905FF"/>
                </a:solidFill>
                <a:latin typeface="+mn-lt"/>
              </a:rPr>
              <a:t> </a:t>
            </a:r>
            <a:r>
              <a:rPr lang="en-US" b="1" dirty="0" err="1" smtClean="0">
                <a:solidFill>
                  <a:srgbClr val="2905FF"/>
                </a:solidFill>
                <a:latin typeface="+mn-lt"/>
              </a:rPr>
              <a:t>Tháp</a:t>
            </a:r>
            <a:endParaRPr lang="en-US" b="1" dirty="0" smtClean="0">
              <a:solidFill>
                <a:srgbClr val="2905FF"/>
              </a:solidFill>
              <a:latin typeface="+mn-lt"/>
            </a:endParaRPr>
          </a:p>
          <a:p>
            <a:pPr marL="0" indent="0" algn="just">
              <a:lnSpc>
                <a:spcPct val="130357"/>
              </a:lnSpc>
              <a:buFont typeface="Roboto"/>
              <a:buNone/>
            </a:pPr>
            <a:r>
              <a:rPr lang="en-US" sz="1300" dirty="0" smtClean="0">
                <a:latin typeface="+mn-lt"/>
              </a:rPr>
              <a:t>- </a:t>
            </a:r>
            <a:r>
              <a:rPr lang="en-US" sz="1300" dirty="0" err="1" smtClean="0">
                <a:latin typeface="+mn-lt"/>
              </a:rPr>
              <a:t>Hủ</a:t>
            </a:r>
            <a:r>
              <a:rPr lang="en-US" sz="1300" dirty="0" smtClean="0">
                <a:latin typeface="+mn-lt"/>
              </a:rPr>
              <a:t> </a:t>
            </a:r>
            <a:r>
              <a:rPr lang="en-US" sz="1300" dirty="0" err="1" smtClean="0">
                <a:latin typeface="+mn-lt"/>
              </a:rPr>
              <a:t>tiếu</a:t>
            </a:r>
            <a:r>
              <a:rPr lang="en-US" sz="1300" dirty="0" smtClean="0">
                <a:latin typeface="+mn-lt"/>
              </a:rPr>
              <a:t> Sa </a:t>
            </a:r>
            <a:r>
              <a:rPr lang="en-US" sz="1300" dirty="0" err="1" smtClean="0">
                <a:latin typeface="+mn-lt"/>
              </a:rPr>
              <a:t>Đéc</a:t>
            </a:r>
            <a:endParaRPr lang="en-US" sz="1300" dirty="0" smtClean="0">
              <a:latin typeface="+mn-lt"/>
            </a:endParaRPr>
          </a:p>
          <a:p>
            <a:pPr marL="0" indent="0" algn="just">
              <a:lnSpc>
                <a:spcPct val="130357"/>
              </a:lnSpc>
              <a:buFont typeface="Roboto"/>
              <a:buNone/>
            </a:pPr>
            <a:r>
              <a:rPr lang="en-US" sz="1300" dirty="0" smtClean="0">
                <a:latin typeface="+mn-lt"/>
              </a:rPr>
              <a:t>- </a:t>
            </a:r>
            <a:r>
              <a:rPr lang="en-US" sz="1300" dirty="0" err="1" smtClean="0">
                <a:latin typeface="+mn-lt"/>
              </a:rPr>
              <a:t>Nem</a:t>
            </a:r>
            <a:r>
              <a:rPr lang="en-US" sz="1300" dirty="0" smtClean="0">
                <a:latin typeface="+mn-lt"/>
              </a:rPr>
              <a:t> Lai </a:t>
            </a:r>
            <a:r>
              <a:rPr lang="en-US" sz="1300" dirty="0" err="1" smtClean="0">
                <a:latin typeface="+mn-lt"/>
              </a:rPr>
              <a:t>Vung</a:t>
            </a:r>
            <a:r>
              <a:rPr lang="en-US" sz="1300" dirty="0" smtClean="0">
                <a:latin typeface="+mn-lt"/>
              </a:rPr>
              <a:t>,…</a:t>
            </a:r>
            <a:endParaRPr lang="en-US" sz="1300" dirty="0">
              <a:latin typeface="+mn-lt"/>
            </a:endParaRPr>
          </a:p>
        </p:txBody>
      </p:sp>
      <p:sp>
        <p:nvSpPr>
          <p:cNvPr id="21" name="Google Shape;375;p31"/>
          <p:cNvSpPr txBox="1">
            <a:spLocks/>
          </p:cNvSpPr>
          <p:nvPr/>
        </p:nvSpPr>
        <p:spPr>
          <a:xfrm>
            <a:off x="1082753" y="1004675"/>
            <a:ext cx="1565868" cy="1044567"/>
          </a:xfrm>
          <a:prstGeom prst="rect">
            <a:avLst/>
          </a:prstGeom>
          <a:solidFill>
            <a:schemeClr val="accent1"/>
          </a:solidFill>
          <a:ln>
            <a:solidFill>
              <a:srgbClr val="0E9A1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>
              <a:lnSpc>
                <a:spcPct val="130357"/>
              </a:lnSpc>
              <a:buFont typeface="Roboto"/>
              <a:buNone/>
            </a:pPr>
            <a:r>
              <a:rPr lang="en-US" b="1" dirty="0" smtClean="0">
                <a:solidFill>
                  <a:srgbClr val="2905FF"/>
                </a:solidFill>
                <a:latin typeface="+mn-lt"/>
              </a:rPr>
              <a:t>An </a:t>
            </a:r>
            <a:r>
              <a:rPr lang="en-US" b="1" dirty="0" err="1" smtClean="0">
                <a:solidFill>
                  <a:srgbClr val="2905FF"/>
                </a:solidFill>
                <a:latin typeface="+mn-lt"/>
              </a:rPr>
              <a:t>Giang</a:t>
            </a:r>
            <a:endParaRPr lang="en-US" b="1" dirty="0" smtClean="0">
              <a:solidFill>
                <a:srgbClr val="2905FF"/>
              </a:solidFill>
              <a:latin typeface="+mn-lt"/>
            </a:endParaRPr>
          </a:p>
          <a:p>
            <a:pPr marL="0" indent="0" algn="just">
              <a:lnSpc>
                <a:spcPct val="130357"/>
              </a:lnSpc>
              <a:buFont typeface="Roboto"/>
              <a:buNone/>
            </a:pPr>
            <a:r>
              <a:rPr lang="en-US" sz="1300" spc="-78" dirty="0" smtClean="0">
                <a:latin typeface="+mn-lt"/>
              </a:rPr>
              <a:t>- </a:t>
            </a:r>
            <a:r>
              <a:rPr lang="en-US" sz="1300" spc="-78" dirty="0" err="1" smtClean="0">
                <a:latin typeface="+mn-lt"/>
              </a:rPr>
              <a:t>Bánh</a:t>
            </a:r>
            <a:r>
              <a:rPr lang="en-US" sz="1300" spc="-78" dirty="0" smtClean="0">
                <a:latin typeface="+mn-lt"/>
              </a:rPr>
              <a:t> </a:t>
            </a:r>
            <a:r>
              <a:rPr lang="en-US" sz="1300" spc="-78" dirty="0" err="1" smtClean="0">
                <a:latin typeface="+mn-lt"/>
              </a:rPr>
              <a:t>bò</a:t>
            </a:r>
            <a:r>
              <a:rPr lang="en-US" sz="1300" spc="-78" dirty="0" smtClean="0">
                <a:latin typeface="+mn-lt"/>
              </a:rPr>
              <a:t> </a:t>
            </a:r>
            <a:r>
              <a:rPr lang="en-US" sz="1300" spc="-78" dirty="0" err="1" smtClean="0">
                <a:latin typeface="+mn-lt"/>
              </a:rPr>
              <a:t>thốt</a:t>
            </a:r>
            <a:r>
              <a:rPr lang="en-US" sz="1300" spc="-78" dirty="0" smtClean="0">
                <a:latin typeface="+mn-lt"/>
              </a:rPr>
              <a:t> </a:t>
            </a:r>
            <a:r>
              <a:rPr lang="en-US" sz="1300" spc="-78" dirty="0" err="1" smtClean="0">
                <a:latin typeface="+mn-lt"/>
              </a:rPr>
              <a:t>nốt</a:t>
            </a:r>
            <a:endParaRPr lang="en-US" sz="1300" spc="-78" dirty="0" smtClean="0">
              <a:latin typeface="+mn-lt"/>
            </a:endParaRPr>
          </a:p>
          <a:p>
            <a:pPr marL="0" indent="0" algn="just">
              <a:lnSpc>
                <a:spcPct val="130357"/>
              </a:lnSpc>
              <a:buFont typeface="Roboto"/>
              <a:buNone/>
            </a:pPr>
            <a:r>
              <a:rPr lang="en-US" sz="1300" dirty="0" smtClean="0">
                <a:latin typeface="+mn-lt"/>
              </a:rPr>
              <a:t>- </a:t>
            </a:r>
            <a:r>
              <a:rPr lang="en-US" sz="1300" dirty="0" err="1" smtClean="0">
                <a:latin typeface="+mn-lt"/>
              </a:rPr>
              <a:t>Mắm</a:t>
            </a:r>
            <a:r>
              <a:rPr lang="en-US" sz="1300" dirty="0" smtClean="0">
                <a:latin typeface="+mn-lt"/>
              </a:rPr>
              <a:t> </a:t>
            </a:r>
            <a:r>
              <a:rPr lang="en-US" sz="1300" dirty="0" err="1" smtClean="0">
                <a:latin typeface="+mn-lt"/>
              </a:rPr>
              <a:t>cá</a:t>
            </a:r>
            <a:r>
              <a:rPr lang="en-US" sz="1300" dirty="0" smtClean="0">
                <a:latin typeface="+mn-lt"/>
              </a:rPr>
              <a:t> </a:t>
            </a:r>
            <a:r>
              <a:rPr lang="en-US" sz="1300" dirty="0" err="1" smtClean="0">
                <a:latin typeface="+mn-lt"/>
              </a:rPr>
              <a:t>lóc</a:t>
            </a:r>
            <a:r>
              <a:rPr lang="en-US" sz="1300" dirty="0" smtClean="0">
                <a:latin typeface="+mn-lt"/>
              </a:rPr>
              <a:t>,…</a:t>
            </a:r>
          </a:p>
        </p:txBody>
      </p:sp>
      <p:sp>
        <p:nvSpPr>
          <p:cNvPr id="22" name="Google Shape;375;p31"/>
          <p:cNvSpPr txBox="1">
            <a:spLocks/>
          </p:cNvSpPr>
          <p:nvPr/>
        </p:nvSpPr>
        <p:spPr>
          <a:xfrm>
            <a:off x="4710053" y="1004674"/>
            <a:ext cx="1565868" cy="1044567"/>
          </a:xfrm>
          <a:prstGeom prst="rect">
            <a:avLst/>
          </a:prstGeom>
          <a:solidFill>
            <a:schemeClr val="accent1"/>
          </a:solidFill>
          <a:ln>
            <a:solidFill>
              <a:srgbClr val="0E9A1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>
              <a:lnSpc>
                <a:spcPct val="130357"/>
              </a:lnSpc>
              <a:buFont typeface="Roboto"/>
              <a:buNone/>
            </a:pPr>
            <a:r>
              <a:rPr lang="vi-VN" b="1" dirty="0" smtClean="0">
                <a:solidFill>
                  <a:srgbClr val="2905FF"/>
                </a:solidFill>
                <a:latin typeface="+mn-lt"/>
              </a:rPr>
              <a:t>Bến Tre</a:t>
            </a:r>
          </a:p>
          <a:p>
            <a:pPr marL="0" indent="0" algn="just">
              <a:lnSpc>
                <a:spcPct val="130357"/>
              </a:lnSpc>
              <a:buFont typeface="Roboto"/>
              <a:buNone/>
            </a:pPr>
            <a:r>
              <a:rPr lang="en-US" sz="1300" dirty="0" smtClean="0">
                <a:latin typeface="+mn-lt"/>
              </a:rPr>
              <a:t>- </a:t>
            </a:r>
            <a:r>
              <a:rPr lang="vi-VN" sz="1300" dirty="0" smtClean="0">
                <a:latin typeface="+mn-lt"/>
              </a:rPr>
              <a:t>Kẹo dừa</a:t>
            </a:r>
          </a:p>
          <a:p>
            <a:pPr marL="0" indent="0" algn="just">
              <a:lnSpc>
                <a:spcPct val="130357"/>
              </a:lnSpc>
              <a:buFont typeface="Roboto"/>
              <a:buNone/>
            </a:pPr>
            <a:r>
              <a:rPr lang="en-US" sz="1300" dirty="0" smtClean="0">
                <a:latin typeface="+mn-lt"/>
              </a:rPr>
              <a:t>- </a:t>
            </a:r>
            <a:r>
              <a:rPr lang="vi-VN" sz="1300" dirty="0" smtClean="0">
                <a:latin typeface="+mn-lt"/>
              </a:rPr>
              <a:t>Rượu dừa</a:t>
            </a:r>
            <a:r>
              <a:rPr lang="en-US" sz="1300" dirty="0" smtClean="0">
                <a:latin typeface="+mn-lt"/>
              </a:rPr>
              <a:t>,…</a:t>
            </a:r>
            <a:endParaRPr lang="vi-VN" sz="1300" dirty="0">
              <a:latin typeface="+mn-lt"/>
            </a:endParaRPr>
          </a:p>
        </p:txBody>
      </p:sp>
      <p:sp>
        <p:nvSpPr>
          <p:cNvPr id="23" name="Google Shape;375;p31"/>
          <p:cNvSpPr txBox="1">
            <a:spLocks/>
          </p:cNvSpPr>
          <p:nvPr/>
        </p:nvSpPr>
        <p:spPr>
          <a:xfrm>
            <a:off x="5527978" y="3413325"/>
            <a:ext cx="1565868" cy="1044567"/>
          </a:xfrm>
          <a:prstGeom prst="rect">
            <a:avLst/>
          </a:prstGeom>
          <a:solidFill>
            <a:schemeClr val="accent1"/>
          </a:solidFill>
          <a:ln>
            <a:solidFill>
              <a:srgbClr val="0E9A1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>
              <a:lnSpc>
                <a:spcPct val="130357"/>
              </a:lnSpc>
              <a:buFont typeface="Roboto"/>
              <a:buNone/>
            </a:pPr>
            <a:r>
              <a:rPr lang="vi-VN" b="1" dirty="0" smtClean="0">
                <a:solidFill>
                  <a:srgbClr val="2905FF"/>
                </a:solidFill>
                <a:latin typeface="+mn-lt"/>
              </a:rPr>
              <a:t>Trà Vinh</a:t>
            </a:r>
          </a:p>
          <a:p>
            <a:pPr marL="0" indent="0" algn="just">
              <a:lnSpc>
                <a:spcPct val="130357"/>
              </a:lnSpc>
              <a:buFont typeface="Roboto"/>
              <a:buNone/>
            </a:pPr>
            <a:r>
              <a:rPr lang="en-US" sz="1300" dirty="0" smtClean="0">
                <a:latin typeface="+mn-lt"/>
              </a:rPr>
              <a:t>- </a:t>
            </a:r>
            <a:r>
              <a:rPr lang="vi-VN" sz="1300" dirty="0" smtClean="0">
                <a:latin typeface="+mn-lt"/>
              </a:rPr>
              <a:t>Bún nước lèo</a:t>
            </a:r>
          </a:p>
          <a:p>
            <a:pPr marL="0" indent="0" algn="just">
              <a:lnSpc>
                <a:spcPct val="130357"/>
              </a:lnSpc>
              <a:buFont typeface="Roboto"/>
              <a:buNone/>
            </a:pPr>
            <a:r>
              <a:rPr lang="en-US" sz="1300" dirty="0" smtClean="0">
                <a:latin typeface="+mn-lt"/>
              </a:rPr>
              <a:t>- </a:t>
            </a:r>
            <a:r>
              <a:rPr lang="vi-VN" sz="1300" dirty="0" smtClean="0">
                <a:latin typeface="+mn-lt"/>
              </a:rPr>
              <a:t>Dừa sáp</a:t>
            </a:r>
            <a:r>
              <a:rPr lang="en-US" sz="1300" dirty="0" smtClean="0">
                <a:latin typeface="+mn-lt"/>
              </a:rPr>
              <a:t>,…</a:t>
            </a:r>
            <a:endParaRPr lang="vi-VN" sz="1300" dirty="0" smtClean="0">
              <a:latin typeface="+mn-lt"/>
            </a:endParaRPr>
          </a:p>
          <a:p>
            <a:pPr marL="0" indent="0" algn="ctr">
              <a:lnSpc>
                <a:spcPct val="130357"/>
              </a:lnSpc>
              <a:buFont typeface="Roboto"/>
              <a:buNone/>
            </a:pPr>
            <a:endParaRPr lang="vi-VN" b="1" dirty="0">
              <a:latin typeface="+mn-lt"/>
            </a:endParaRPr>
          </a:p>
        </p:txBody>
      </p:sp>
      <p:sp>
        <p:nvSpPr>
          <p:cNvPr id="24" name="Google Shape;375;p31"/>
          <p:cNvSpPr txBox="1">
            <a:spLocks/>
          </p:cNvSpPr>
          <p:nvPr/>
        </p:nvSpPr>
        <p:spPr>
          <a:xfrm>
            <a:off x="2166534" y="3413325"/>
            <a:ext cx="1565868" cy="1044567"/>
          </a:xfrm>
          <a:prstGeom prst="rect">
            <a:avLst/>
          </a:prstGeom>
          <a:solidFill>
            <a:schemeClr val="accent1"/>
          </a:solidFill>
          <a:ln>
            <a:solidFill>
              <a:srgbClr val="0E9A1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>
              <a:lnSpc>
                <a:spcPct val="130357"/>
              </a:lnSpc>
              <a:buFont typeface="Roboto"/>
              <a:buNone/>
            </a:pPr>
            <a:r>
              <a:rPr lang="en-US" b="1" dirty="0" err="1" smtClean="0">
                <a:solidFill>
                  <a:srgbClr val="2905FF"/>
                </a:solidFill>
                <a:latin typeface="+mn-lt"/>
              </a:rPr>
              <a:t>Sóc</a:t>
            </a:r>
            <a:r>
              <a:rPr lang="en-US" b="1" dirty="0" smtClean="0">
                <a:solidFill>
                  <a:srgbClr val="2905FF"/>
                </a:solidFill>
                <a:latin typeface="+mn-lt"/>
              </a:rPr>
              <a:t> </a:t>
            </a:r>
            <a:r>
              <a:rPr lang="en-US" b="1" dirty="0" err="1" smtClean="0">
                <a:solidFill>
                  <a:srgbClr val="2905FF"/>
                </a:solidFill>
                <a:latin typeface="+mn-lt"/>
              </a:rPr>
              <a:t>Trăng</a:t>
            </a:r>
            <a:endParaRPr lang="en-US" b="1" dirty="0" smtClean="0">
              <a:solidFill>
                <a:srgbClr val="2905FF"/>
              </a:solidFill>
              <a:latin typeface="+mn-lt"/>
            </a:endParaRPr>
          </a:p>
          <a:p>
            <a:pPr marL="0" indent="0" algn="just">
              <a:lnSpc>
                <a:spcPct val="130357"/>
              </a:lnSpc>
              <a:buFont typeface="Roboto"/>
              <a:buNone/>
            </a:pPr>
            <a:r>
              <a:rPr lang="en-US" sz="1300" dirty="0" smtClean="0">
                <a:latin typeface="+mn-lt"/>
              </a:rPr>
              <a:t>- </a:t>
            </a:r>
            <a:r>
              <a:rPr lang="en-US" sz="1300" dirty="0" err="1" smtClean="0">
                <a:latin typeface="+mn-lt"/>
              </a:rPr>
              <a:t>Bánh</a:t>
            </a:r>
            <a:r>
              <a:rPr lang="en-US" sz="1300" dirty="0" smtClean="0">
                <a:latin typeface="+mn-lt"/>
              </a:rPr>
              <a:t> </a:t>
            </a:r>
            <a:r>
              <a:rPr lang="en-US" sz="1300" dirty="0" err="1" smtClean="0">
                <a:latin typeface="+mn-lt"/>
              </a:rPr>
              <a:t>Pía</a:t>
            </a:r>
            <a:endParaRPr lang="en-US" sz="1300" dirty="0" smtClean="0">
              <a:latin typeface="+mn-lt"/>
            </a:endParaRPr>
          </a:p>
          <a:p>
            <a:pPr marL="0" indent="0" algn="just">
              <a:lnSpc>
                <a:spcPct val="130357"/>
              </a:lnSpc>
              <a:buFont typeface="Roboto"/>
              <a:buNone/>
            </a:pPr>
            <a:r>
              <a:rPr lang="en-US" sz="1300" dirty="0" smtClean="0">
                <a:latin typeface="+mn-lt"/>
              </a:rPr>
              <a:t>- </a:t>
            </a:r>
            <a:r>
              <a:rPr lang="en-US" sz="1300" dirty="0" err="1" smtClean="0">
                <a:latin typeface="+mn-lt"/>
              </a:rPr>
              <a:t>Bánh</a:t>
            </a:r>
            <a:r>
              <a:rPr lang="en-US" sz="1300" dirty="0" smtClean="0">
                <a:latin typeface="+mn-lt"/>
              </a:rPr>
              <a:t> </a:t>
            </a:r>
            <a:r>
              <a:rPr lang="en-US" sz="1300" dirty="0" err="1" smtClean="0">
                <a:latin typeface="+mn-lt"/>
              </a:rPr>
              <a:t>ống</a:t>
            </a:r>
            <a:r>
              <a:rPr lang="en-US" sz="1300" dirty="0" smtClean="0">
                <a:latin typeface="+mn-lt"/>
              </a:rPr>
              <a:t>,…</a:t>
            </a:r>
            <a:endParaRPr lang="en-US" sz="1300" dirty="0">
              <a:latin typeface="+mn-lt"/>
            </a:endParaRPr>
          </a:p>
        </p:txBody>
      </p:sp>
      <p:sp>
        <p:nvSpPr>
          <p:cNvPr id="25" name="Google Shape;375;p31"/>
          <p:cNvSpPr txBox="1">
            <a:spLocks/>
          </p:cNvSpPr>
          <p:nvPr/>
        </p:nvSpPr>
        <p:spPr>
          <a:xfrm>
            <a:off x="1085257" y="2214737"/>
            <a:ext cx="1565868" cy="1044567"/>
          </a:xfrm>
          <a:prstGeom prst="rect">
            <a:avLst/>
          </a:prstGeom>
          <a:solidFill>
            <a:schemeClr val="accent1"/>
          </a:solidFill>
          <a:ln>
            <a:solidFill>
              <a:srgbClr val="0E9A1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>
              <a:lnSpc>
                <a:spcPct val="130357"/>
              </a:lnSpc>
              <a:buFont typeface="Roboto"/>
              <a:buNone/>
            </a:pPr>
            <a:r>
              <a:rPr lang="vi-VN" b="1" dirty="0" smtClean="0">
                <a:solidFill>
                  <a:srgbClr val="2905FF"/>
                </a:solidFill>
                <a:latin typeface="+mn-lt"/>
              </a:rPr>
              <a:t>Cần Thơ</a:t>
            </a:r>
          </a:p>
          <a:p>
            <a:pPr marL="0" indent="0" algn="just">
              <a:lnSpc>
                <a:spcPct val="130357"/>
              </a:lnSpc>
              <a:buFont typeface="Roboto"/>
              <a:buNone/>
            </a:pPr>
            <a:r>
              <a:rPr lang="en-US" sz="1300" dirty="0" smtClean="0">
                <a:latin typeface="+mn-lt"/>
              </a:rPr>
              <a:t>- </a:t>
            </a:r>
            <a:r>
              <a:rPr lang="vi-VN" sz="1300" dirty="0" smtClean="0">
                <a:latin typeface="+mn-lt"/>
              </a:rPr>
              <a:t>Bánh tét lá cẩm</a:t>
            </a:r>
          </a:p>
          <a:p>
            <a:pPr marL="0" indent="0" algn="just">
              <a:lnSpc>
                <a:spcPct val="130357"/>
              </a:lnSpc>
              <a:buFont typeface="Roboto"/>
              <a:buNone/>
            </a:pPr>
            <a:r>
              <a:rPr lang="en-US" sz="1300" dirty="0" smtClean="0">
                <a:latin typeface="+mn-lt"/>
              </a:rPr>
              <a:t>- </a:t>
            </a:r>
            <a:r>
              <a:rPr lang="vi-VN" sz="1300" dirty="0" smtClean="0">
                <a:latin typeface="+mn-lt"/>
              </a:rPr>
              <a:t>Bánh tầm bì</a:t>
            </a:r>
            <a:r>
              <a:rPr lang="en-US" sz="1300" dirty="0" smtClean="0">
                <a:latin typeface="+mn-lt"/>
              </a:rPr>
              <a:t>,…</a:t>
            </a:r>
            <a:endParaRPr lang="vi-VN" sz="1300" dirty="0">
              <a:latin typeface="+mn-lt"/>
            </a:endParaRPr>
          </a:p>
        </p:txBody>
      </p:sp>
      <p:sp>
        <p:nvSpPr>
          <p:cNvPr id="26" name="Google Shape;375;p31"/>
          <p:cNvSpPr txBox="1">
            <a:spLocks/>
          </p:cNvSpPr>
          <p:nvPr/>
        </p:nvSpPr>
        <p:spPr>
          <a:xfrm>
            <a:off x="6523703" y="1004674"/>
            <a:ext cx="1565868" cy="1044567"/>
          </a:xfrm>
          <a:prstGeom prst="rect">
            <a:avLst/>
          </a:prstGeom>
          <a:solidFill>
            <a:schemeClr val="accent1"/>
          </a:solidFill>
          <a:ln>
            <a:solidFill>
              <a:srgbClr val="0E9A1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>
              <a:lnSpc>
                <a:spcPct val="130357"/>
              </a:lnSpc>
              <a:buFont typeface="Roboto"/>
              <a:buNone/>
            </a:pPr>
            <a:r>
              <a:rPr lang="pt-BR" b="1" dirty="0" smtClean="0">
                <a:solidFill>
                  <a:srgbClr val="2905FF"/>
                </a:solidFill>
                <a:latin typeface="+mn-lt"/>
              </a:rPr>
              <a:t>Cà Mau</a:t>
            </a:r>
          </a:p>
          <a:p>
            <a:pPr marL="0" indent="0" algn="just">
              <a:lnSpc>
                <a:spcPct val="130357"/>
              </a:lnSpc>
              <a:buFont typeface="Roboto"/>
              <a:buNone/>
            </a:pPr>
            <a:r>
              <a:rPr lang="pt-BR" sz="1300" dirty="0" smtClean="0">
                <a:latin typeface="+mn-lt"/>
              </a:rPr>
              <a:t>- Cua Cà Mau</a:t>
            </a:r>
          </a:p>
          <a:p>
            <a:pPr marL="0" indent="0" algn="just">
              <a:lnSpc>
                <a:spcPct val="130357"/>
              </a:lnSpc>
              <a:buFont typeface="Roboto"/>
              <a:buNone/>
            </a:pPr>
            <a:r>
              <a:rPr lang="pt-BR" sz="1300" dirty="0" smtClean="0">
                <a:latin typeface="+mn-lt"/>
              </a:rPr>
              <a:t>- Mắm cá lóc,...</a:t>
            </a:r>
            <a:endParaRPr lang="pt-BR" sz="1300" dirty="0">
              <a:latin typeface="+mn-lt"/>
            </a:endParaRPr>
          </a:p>
        </p:txBody>
      </p:sp>
      <p:sp>
        <p:nvSpPr>
          <p:cNvPr id="27" name="Google Shape;375;p31"/>
          <p:cNvSpPr txBox="1">
            <a:spLocks/>
          </p:cNvSpPr>
          <p:nvPr/>
        </p:nvSpPr>
        <p:spPr>
          <a:xfrm>
            <a:off x="6531399" y="2214737"/>
            <a:ext cx="1565868" cy="1044567"/>
          </a:xfrm>
          <a:prstGeom prst="rect">
            <a:avLst/>
          </a:prstGeom>
          <a:solidFill>
            <a:schemeClr val="accent1"/>
          </a:solidFill>
          <a:ln>
            <a:solidFill>
              <a:srgbClr val="0E9A1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>
              <a:lnSpc>
                <a:spcPct val="130357"/>
              </a:lnSpc>
              <a:buFont typeface="Roboto"/>
              <a:buNone/>
            </a:pPr>
            <a:r>
              <a:rPr lang="en-US" b="1" dirty="0" err="1" smtClean="0">
                <a:solidFill>
                  <a:srgbClr val="2905FF"/>
                </a:solidFill>
                <a:latin typeface="+mn-lt"/>
              </a:rPr>
              <a:t>Kiên</a:t>
            </a:r>
            <a:r>
              <a:rPr lang="en-US" b="1" dirty="0" smtClean="0">
                <a:solidFill>
                  <a:srgbClr val="2905FF"/>
                </a:solidFill>
                <a:latin typeface="+mn-lt"/>
              </a:rPr>
              <a:t> </a:t>
            </a:r>
            <a:r>
              <a:rPr lang="en-US" b="1" dirty="0" err="1" smtClean="0">
                <a:solidFill>
                  <a:srgbClr val="2905FF"/>
                </a:solidFill>
                <a:latin typeface="+mn-lt"/>
              </a:rPr>
              <a:t>Giang</a:t>
            </a:r>
            <a:endParaRPr lang="en-US" b="1" dirty="0" smtClean="0">
              <a:solidFill>
                <a:srgbClr val="2905FF"/>
              </a:solidFill>
              <a:latin typeface="+mn-lt"/>
            </a:endParaRPr>
          </a:p>
          <a:p>
            <a:pPr marL="0" indent="0" algn="just">
              <a:lnSpc>
                <a:spcPct val="130357"/>
              </a:lnSpc>
              <a:buNone/>
            </a:pPr>
            <a:r>
              <a:rPr lang="en-US" sz="1300" dirty="0" smtClean="0">
                <a:latin typeface="+mn-lt"/>
              </a:rPr>
              <a:t>- </a:t>
            </a:r>
            <a:r>
              <a:rPr lang="en-US" sz="1300" dirty="0" err="1" smtClean="0">
                <a:latin typeface="+mn-lt"/>
              </a:rPr>
              <a:t>Bánh</a:t>
            </a:r>
            <a:r>
              <a:rPr lang="en-US" sz="1300" dirty="0" smtClean="0">
                <a:latin typeface="+mn-lt"/>
              </a:rPr>
              <a:t> </a:t>
            </a:r>
            <a:r>
              <a:rPr lang="en-US" sz="1300" dirty="0" err="1">
                <a:latin typeface="+mn-lt"/>
              </a:rPr>
              <a:t>canh</a:t>
            </a:r>
            <a:r>
              <a:rPr lang="en-US" sz="1300" dirty="0">
                <a:latin typeface="+mn-lt"/>
              </a:rPr>
              <a:t> </a:t>
            </a:r>
            <a:r>
              <a:rPr lang="en-US" sz="1300" dirty="0" err="1" smtClean="0">
                <a:latin typeface="+mn-lt"/>
              </a:rPr>
              <a:t>ghẹ</a:t>
            </a:r>
            <a:endParaRPr lang="en-US" sz="1300" dirty="0" smtClean="0">
              <a:latin typeface="+mn-lt"/>
            </a:endParaRPr>
          </a:p>
          <a:p>
            <a:pPr marL="0" indent="0" algn="just">
              <a:lnSpc>
                <a:spcPct val="130357"/>
              </a:lnSpc>
              <a:buFont typeface="Roboto"/>
              <a:buNone/>
            </a:pPr>
            <a:r>
              <a:rPr lang="en-US" sz="1300" dirty="0" smtClean="0">
                <a:latin typeface="+mn-lt"/>
              </a:rPr>
              <a:t>- </a:t>
            </a:r>
            <a:r>
              <a:rPr lang="en-US" sz="1300" dirty="0" err="1" smtClean="0">
                <a:latin typeface="+mn-lt"/>
              </a:rPr>
              <a:t>Gỏi</a:t>
            </a:r>
            <a:r>
              <a:rPr lang="en-US" sz="1300" dirty="0" smtClean="0">
                <a:latin typeface="+mn-lt"/>
              </a:rPr>
              <a:t> </a:t>
            </a:r>
            <a:r>
              <a:rPr lang="en-US" sz="1300" dirty="0" err="1" smtClean="0">
                <a:latin typeface="+mn-lt"/>
              </a:rPr>
              <a:t>cá</a:t>
            </a:r>
            <a:r>
              <a:rPr lang="en-US" sz="1300" dirty="0" smtClean="0">
                <a:latin typeface="+mn-lt"/>
              </a:rPr>
              <a:t> </a:t>
            </a:r>
            <a:r>
              <a:rPr lang="en-US" sz="1300" dirty="0" err="1" smtClean="0">
                <a:latin typeface="+mn-lt"/>
              </a:rPr>
              <a:t>trích</a:t>
            </a:r>
            <a:r>
              <a:rPr lang="en-US" sz="1300" dirty="0" smtClean="0">
                <a:latin typeface="+mn-lt"/>
              </a:rPr>
              <a:t>,…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669989" y="4769930"/>
            <a:ext cx="4740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10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96211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2.2 Công cụ sử dụng</a:t>
            </a:r>
            <a:endParaRPr dirty="0"/>
          </a:p>
        </p:txBody>
      </p:sp>
      <p:sp>
        <p:nvSpPr>
          <p:cNvPr id="442" name="Google Shape;442;p32"/>
          <p:cNvSpPr txBox="1">
            <a:spLocks noGrp="1"/>
          </p:cNvSpPr>
          <p:nvPr>
            <p:ph type="body" idx="1"/>
          </p:nvPr>
        </p:nvSpPr>
        <p:spPr>
          <a:xfrm>
            <a:off x="2731097" y="1820651"/>
            <a:ext cx="6305327" cy="29492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+mj-lt"/>
              </a:rPr>
              <a:t>MongoDB </a:t>
            </a:r>
            <a:r>
              <a:rPr lang="en-US" sz="2200" dirty="0" err="1">
                <a:latin typeface="+mj-lt"/>
              </a:rPr>
              <a:t>là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một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cơ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sở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dữ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liệu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đa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nền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 smtClean="0">
                <a:latin typeface="+mj-lt"/>
              </a:rPr>
              <a:t>tảng</a:t>
            </a:r>
            <a:r>
              <a:rPr lang="en-US" sz="2200" dirty="0">
                <a:latin typeface="+mj-lt"/>
              </a:rPr>
              <a:t>.</a:t>
            </a:r>
            <a:endParaRPr lang="en-US" sz="2200" dirty="0" smtClean="0">
              <a:latin typeface="+mj-lt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 err="1" smtClean="0">
                <a:latin typeface="+mj-lt"/>
              </a:rPr>
              <a:t>Các</a:t>
            </a:r>
            <a:r>
              <a:rPr lang="en-US" sz="2200" dirty="0" smtClean="0">
                <a:latin typeface="+mj-lt"/>
              </a:rPr>
              <a:t> </a:t>
            </a:r>
            <a:r>
              <a:rPr lang="en-US" sz="2200" dirty="0" err="1" smtClean="0">
                <a:latin typeface="+mj-lt"/>
              </a:rPr>
              <a:t>khái</a:t>
            </a:r>
            <a:r>
              <a:rPr lang="en-US" sz="2200" dirty="0" smtClean="0">
                <a:latin typeface="+mj-lt"/>
              </a:rPr>
              <a:t> </a:t>
            </a:r>
            <a:r>
              <a:rPr lang="en-US" sz="2200" dirty="0" err="1" smtClean="0">
                <a:latin typeface="+mj-lt"/>
              </a:rPr>
              <a:t>niệm</a:t>
            </a:r>
            <a:r>
              <a:rPr lang="en-US" sz="2200" dirty="0" smtClean="0">
                <a:latin typeface="+mj-lt"/>
              </a:rPr>
              <a:t>: </a:t>
            </a:r>
            <a:r>
              <a:rPr lang="en-US" sz="2200" dirty="0">
                <a:latin typeface="+mj-lt"/>
              </a:rPr>
              <a:t>Collection </a:t>
            </a:r>
            <a:r>
              <a:rPr lang="en-US" sz="2200" dirty="0" err="1">
                <a:latin typeface="+mj-lt"/>
              </a:rPr>
              <a:t>và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smtClean="0">
                <a:latin typeface="+mj-lt"/>
              </a:rPr>
              <a:t>Document.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 err="1">
                <a:latin typeface="+mj-lt"/>
              </a:rPr>
              <a:t>C</a:t>
            </a:r>
            <a:r>
              <a:rPr lang="en-US" sz="2200" dirty="0" err="1" smtClean="0">
                <a:latin typeface="+mj-lt"/>
              </a:rPr>
              <a:t>ung</a:t>
            </a:r>
            <a:r>
              <a:rPr lang="en-US" sz="2200" dirty="0" smtClean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cấp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hiệu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suất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cao</a:t>
            </a:r>
            <a:r>
              <a:rPr lang="en-US" sz="2200" dirty="0">
                <a:latin typeface="+mj-lt"/>
              </a:rPr>
              <a:t>, </a:t>
            </a:r>
            <a:r>
              <a:rPr lang="en-US" sz="2200" dirty="0" err="1">
                <a:latin typeface="+mj-lt"/>
              </a:rPr>
              <a:t>tính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khả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dụng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cao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và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khả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năng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mở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rộng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dễ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dàng</a:t>
            </a:r>
            <a:r>
              <a:rPr lang="en-US" sz="2200" dirty="0">
                <a:latin typeface="+mj-lt"/>
              </a:rPr>
              <a:t>.</a:t>
            </a:r>
            <a:endParaRPr lang="vi-VN" sz="2200" dirty="0">
              <a:latin typeface="+mj-lt"/>
              <a:ea typeface="Times New Roman" panose="02020603050405020304" pitchFamily="18" charset="0"/>
            </a:endParaRPr>
          </a:p>
        </p:txBody>
      </p:sp>
      <p:pic>
        <p:nvPicPr>
          <p:cNvPr id="7" name="Picture 4" descr="Mongo DB PNG Transparent Images - PNG All">
            <a:extLst>
              <a:ext uri="{FF2B5EF4-FFF2-40B4-BE49-F238E27FC236}">
                <a16:creationId xmlns:a16="http://schemas.microsoft.com/office/drawing/2014/main" id="{0C620DF5-9821-51FB-2963-608FB872B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93" y="1551598"/>
            <a:ext cx="3086100" cy="2655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524748" y="4076372"/>
            <a:ext cx="2224990" cy="368710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Hình</a:t>
            </a:r>
            <a:r>
              <a:rPr lang="en-US" dirty="0" smtClean="0"/>
              <a:t> 2: Logo MongoDB</a:t>
            </a:r>
            <a:endParaRPr lang="en-US" dirty="0"/>
          </a:p>
        </p:txBody>
      </p:sp>
      <p:sp>
        <p:nvSpPr>
          <p:cNvPr id="9" name="Google Shape;441;p32"/>
          <p:cNvSpPr txBox="1">
            <a:spLocks/>
          </p:cNvSpPr>
          <p:nvPr/>
        </p:nvSpPr>
        <p:spPr>
          <a:xfrm>
            <a:off x="720000" y="115487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 b="0" i="0" u="none" strike="noStrike" cap="none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2800" dirty="0"/>
              <a:t>a</a:t>
            </a:r>
            <a:r>
              <a:rPr lang="en-US" sz="2800" dirty="0" smtClean="0"/>
              <a:t>) MongoDB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8669989" y="4769930"/>
            <a:ext cx="4740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11</a:t>
            </a:r>
            <a:endParaRPr lang="en-US" sz="12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/>
              <a:t>b) NodeJS</a:t>
            </a:r>
            <a:endParaRPr sz="2800" dirty="0"/>
          </a:p>
        </p:txBody>
      </p:sp>
      <p:sp>
        <p:nvSpPr>
          <p:cNvPr id="442" name="Google Shape;442;p32"/>
          <p:cNvSpPr txBox="1">
            <a:spLocks noGrp="1"/>
          </p:cNvSpPr>
          <p:nvPr>
            <p:ph type="body" idx="1"/>
          </p:nvPr>
        </p:nvSpPr>
        <p:spPr>
          <a:xfrm>
            <a:off x="3198016" y="1025185"/>
            <a:ext cx="5675151" cy="43849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200" dirty="0">
                <a:latin typeface="+mn-lt"/>
              </a:rPr>
              <a:t>Node.js là môi trường chạy mã JavaScript trên máy chủ, sử dụng Chrome V8. </a:t>
            </a:r>
            <a:endParaRPr lang="en-US" sz="2200" dirty="0" smtClean="0">
              <a:latin typeface="+mn-lt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 err="1" smtClean="0">
                <a:latin typeface="+mn-lt"/>
              </a:rPr>
              <a:t>Nổi</a:t>
            </a:r>
            <a:r>
              <a:rPr lang="en-US" sz="2200" dirty="0" smtClean="0">
                <a:latin typeface="+mn-lt"/>
              </a:rPr>
              <a:t> </a:t>
            </a:r>
            <a:r>
              <a:rPr lang="vi-VN" sz="2200" dirty="0" smtClean="0">
                <a:latin typeface="+mn-lt"/>
              </a:rPr>
              <a:t>bật </a:t>
            </a:r>
            <a:r>
              <a:rPr lang="vi-VN" sz="2200" dirty="0">
                <a:latin typeface="+mn-lt"/>
              </a:rPr>
              <a:t>với khả năng xử lý không đồng bộ, cho phép ứng dụng quản lý hàng ngàn kết nối cùng lúc mà không cần tạo luồng mới cho mỗi kết nối.</a:t>
            </a:r>
            <a:endParaRPr lang="vi-VN" sz="2200" dirty="0">
              <a:latin typeface="+mn-lt"/>
              <a:ea typeface="Times New Roman" panose="02020603050405020304" pitchFamily="18" charset="0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5A2CDED3-B32E-F146-90E6-000A253F75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082" y="1688516"/>
            <a:ext cx="2499942" cy="1529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601558" y="3946976"/>
            <a:ext cx="2224990" cy="368710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Hình</a:t>
            </a:r>
            <a:r>
              <a:rPr lang="en-US" dirty="0" smtClean="0"/>
              <a:t> 3: Logo </a:t>
            </a:r>
            <a:r>
              <a:rPr lang="en-US" dirty="0" err="1" smtClean="0"/>
              <a:t>NodeJS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669989" y="4769930"/>
            <a:ext cx="4371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12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033543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/>
              <a:t>c) Resful API</a:t>
            </a:r>
            <a:endParaRPr sz="2800" dirty="0"/>
          </a:p>
        </p:txBody>
      </p:sp>
      <p:sp>
        <p:nvSpPr>
          <p:cNvPr id="442" name="Google Shape;442;p32"/>
          <p:cNvSpPr txBox="1">
            <a:spLocks noGrp="1"/>
          </p:cNvSpPr>
          <p:nvPr>
            <p:ph type="body" idx="1"/>
          </p:nvPr>
        </p:nvSpPr>
        <p:spPr>
          <a:xfrm>
            <a:off x="3743324" y="825850"/>
            <a:ext cx="5109882" cy="39898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+mj-lt"/>
              </a:rPr>
              <a:t>RESTful API </a:t>
            </a:r>
            <a:r>
              <a:rPr lang="en-US" sz="2200" dirty="0" err="1" smtClean="0">
                <a:latin typeface="+mj-lt"/>
              </a:rPr>
              <a:t>là</a:t>
            </a:r>
            <a:r>
              <a:rPr lang="en-US" sz="2200" dirty="0" smtClean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một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kiến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trúc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thiết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kế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cho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việc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xây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dựng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các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dịch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vụ</a:t>
            </a:r>
            <a:r>
              <a:rPr lang="en-US" sz="2200" dirty="0">
                <a:latin typeface="+mj-lt"/>
              </a:rPr>
              <a:t> web </a:t>
            </a:r>
            <a:r>
              <a:rPr lang="en-US" sz="2200" dirty="0" err="1">
                <a:latin typeface="+mj-lt"/>
              </a:rPr>
              <a:t>linh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hoạt</a:t>
            </a:r>
            <a:r>
              <a:rPr lang="en-US" sz="2200" dirty="0">
                <a:latin typeface="+mj-lt"/>
              </a:rPr>
              <a:t>, </a:t>
            </a:r>
            <a:r>
              <a:rPr lang="en-US" sz="2200" dirty="0" err="1">
                <a:latin typeface="+mj-lt"/>
              </a:rPr>
              <a:t>đơn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giản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và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dễ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dàng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tích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hợp</a:t>
            </a:r>
            <a:r>
              <a:rPr lang="en-US" sz="2200" dirty="0" smtClean="0">
                <a:latin typeface="+mj-lt"/>
              </a:rPr>
              <a:t>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 smtClean="0">
                <a:latin typeface="+mj-lt"/>
              </a:rPr>
              <a:t> </a:t>
            </a:r>
            <a:r>
              <a:rPr lang="en-US" sz="2200" dirty="0">
                <a:latin typeface="+mj-lt"/>
              </a:rPr>
              <a:t>RESTful API </a:t>
            </a:r>
            <a:r>
              <a:rPr lang="en-US" sz="2200" dirty="0" err="1">
                <a:latin typeface="+mj-lt"/>
              </a:rPr>
              <a:t>dựa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trên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các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nguyên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tắc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cơ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bản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của</a:t>
            </a:r>
            <a:r>
              <a:rPr lang="en-US" sz="2200" dirty="0">
                <a:latin typeface="+mj-lt"/>
              </a:rPr>
              <a:t> REST, </a:t>
            </a:r>
            <a:r>
              <a:rPr lang="en-US" sz="2200" dirty="0" err="1">
                <a:latin typeface="+mj-lt"/>
              </a:rPr>
              <a:t>một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mô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hình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truyền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thông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không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trạng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thái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và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có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khả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năng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mở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 smtClean="0">
                <a:latin typeface="+mj-lt"/>
              </a:rPr>
              <a:t>rộng</a:t>
            </a:r>
            <a:r>
              <a:rPr lang="en-US" sz="2200" dirty="0" smtClean="0">
                <a:latin typeface="+mj-lt"/>
              </a:rPr>
              <a:t>.</a:t>
            </a:r>
            <a:endParaRPr lang="vi-VN" sz="2200" dirty="0">
              <a:latin typeface="+mj-lt"/>
              <a:ea typeface="Times New Roman" panose="02020603050405020304" pitchFamily="18" charset="0"/>
            </a:endParaRPr>
          </a:p>
        </p:txBody>
      </p:sp>
      <p:pic>
        <p:nvPicPr>
          <p:cNvPr id="6" name="Picture 1">
            <a:extLst>
              <a:ext uri="{FF2B5EF4-FFF2-40B4-BE49-F238E27FC236}">
                <a16:creationId xmlns:a16="http://schemas.microsoft.com/office/drawing/2014/main" id="{04AABE8B-BD47-3B5A-4542-C3D5B227CD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39" b="15677"/>
          <a:stretch>
            <a:fillRect/>
          </a:stretch>
        </p:blipFill>
        <p:spPr bwMode="auto">
          <a:xfrm>
            <a:off x="218796" y="1536852"/>
            <a:ext cx="3438805" cy="1817278"/>
          </a:xfrm>
          <a:prstGeom prst="rect">
            <a:avLst/>
          </a:prstGeom>
          <a:noFill/>
          <a:ln w="9525">
            <a:solidFill>
              <a:srgbClr val="00B05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-118102" y="3594427"/>
            <a:ext cx="4112600" cy="368710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Hình</a:t>
            </a:r>
            <a:r>
              <a:rPr lang="en-US" dirty="0" smtClean="0"/>
              <a:t> 4: 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 smtClean="0"/>
              <a:t>sử</a:t>
            </a:r>
            <a:r>
              <a:rPr lang="en-US" dirty="0" smtClean="0"/>
              <a:t> </a:t>
            </a:r>
            <a:r>
              <a:rPr lang="en-US" dirty="0" err="1"/>
              <a:t>dụng</a:t>
            </a:r>
            <a:r>
              <a:rPr lang="en-US" dirty="0"/>
              <a:t> Restful API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669989" y="4769930"/>
            <a:ext cx="3664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13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72796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/>
              <a:t>d) ReactJS</a:t>
            </a:r>
            <a:endParaRPr sz="2800" dirty="0"/>
          </a:p>
        </p:txBody>
      </p:sp>
      <p:sp>
        <p:nvSpPr>
          <p:cNvPr id="442" name="Google Shape;442;p32"/>
          <p:cNvSpPr txBox="1">
            <a:spLocks noGrp="1"/>
          </p:cNvSpPr>
          <p:nvPr>
            <p:ph type="body" idx="1"/>
          </p:nvPr>
        </p:nvSpPr>
        <p:spPr>
          <a:xfrm>
            <a:off x="3022108" y="825850"/>
            <a:ext cx="5908367" cy="4317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 err="1">
                <a:latin typeface="+mj-lt"/>
              </a:rPr>
              <a:t>ReactJS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là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một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thư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viện</a:t>
            </a:r>
            <a:r>
              <a:rPr lang="en-US" sz="2200" dirty="0">
                <a:latin typeface="+mj-lt"/>
              </a:rPr>
              <a:t> JavaScript </a:t>
            </a:r>
            <a:r>
              <a:rPr lang="en-US" sz="2200" dirty="0" err="1">
                <a:latin typeface="+mj-lt"/>
              </a:rPr>
              <a:t>mã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nguồn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mở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được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thiết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kế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bởi</a:t>
            </a:r>
            <a:r>
              <a:rPr lang="en-US" sz="2200" dirty="0">
                <a:latin typeface="+mj-lt"/>
              </a:rPr>
              <a:t> Facebook </a:t>
            </a:r>
            <a:r>
              <a:rPr lang="en-US" sz="2200" dirty="0" err="1">
                <a:latin typeface="+mj-lt"/>
              </a:rPr>
              <a:t>để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tạo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ra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những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ứng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dụng</a:t>
            </a:r>
            <a:r>
              <a:rPr lang="en-US" sz="2200" dirty="0">
                <a:latin typeface="+mj-lt"/>
              </a:rPr>
              <a:t> web </a:t>
            </a:r>
            <a:r>
              <a:rPr lang="en-US" sz="2200" dirty="0" err="1">
                <a:latin typeface="+mj-lt"/>
              </a:rPr>
              <a:t>hấp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dẫn</a:t>
            </a:r>
            <a:r>
              <a:rPr lang="en-US" sz="2200" dirty="0">
                <a:latin typeface="+mj-lt"/>
              </a:rPr>
              <a:t>, </a:t>
            </a:r>
            <a:r>
              <a:rPr lang="en-US" sz="2200" dirty="0" err="1">
                <a:latin typeface="+mj-lt"/>
              </a:rPr>
              <a:t>nhanh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và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hiệu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quả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với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mã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hóa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tối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thiểu</a:t>
            </a:r>
            <a:r>
              <a:rPr lang="en-US" sz="2200" dirty="0" smtClean="0">
                <a:latin typeface="+mj-lt"/>
              </a:rPr>
              <a:t>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200" dirty="0" err="1" smtClean="0">
                <a:latin typeface="+mj-lt"/>
              </a:rPr>
              <a:t>Mục</a:t>
            </a:r>
            <a:r>
              <a:rPr lang="en-US" sz="2200" dirty="0" smtClean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đích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cốt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lõi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của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ReactJS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không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chỉ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khiến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cho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trang</a:t>
            </a:r>
            <a:r>
              <a:rPr lang="en-US" sz="2200" dirty="0">
                <a:latin typeface="+mj-lt"/>
              </a:rPr>
              <a:t> web </a:t>
            </a:r>
            <a:r>
              <a:rPr lang="en-US" sz="2200" dirty="0" err="1">
                <a:latin typeface="+mj-lt"/>
              </a:rPr>
              <a:t>phải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thật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mượt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mà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còn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phải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nhanh</a:t>
            </a:r>
            <a:r>
              <a:rPr lang="en-US" sz="2200" dirty="0">
                <a:latin typeface="+mj-lt"/>
              </a:rPr>
              <a:t>, </a:t>
            </a:r>
            <a:r>
              <a:rPr lang="en-US" sz="2200" dirty="0" err="1">
                <a:latin typeface="+mj-lt"/>
              </a:rPr>
              <a:t>khả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năng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mở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rộng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cao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và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đơn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giản</a:t>
            </a:r>
            <a:r>
              <a:rPr lang="en-US" sz="2200" dirty="0">
                <a:latin typeface="+mj-lt"/>
              </a:rPr>
              <a:t>.</a:t>
            </a:r>
            <a:endParaRPr lang="vi-VN" sz="2200" dirty="0">
              <a:latin typeface="+mj-lt"/>
              <a:ea typeface="Times New Roman" panose="02020603050405020304" pitchFamily="18" charset="0"/>
            </a:endParaRPr>
          </a:p>
        </p:txBody>
      </p:sp>
      <p:pic>
        <p:nvPicPr>
          <p:cNvPr id="6" name="Picture 2" descr="Js, react js, logo, react, react native icon - Free download">
            <a:extLst>
              <a:ext uri="{FF2B5EF4-FFF2-40B4-BE49-F238E27FC236}">
                <a16:creationId xmlns:a16="http://schemas.microsoft.com/office/drawing/2014/main" id="{2E297DC1-8B2B-23B7-45B1-042FBB166F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708" y="1371998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583708" y="3885841"/>
            <a:ext cx="2224990" cy="368710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/>
              <a:t>5</a:t>
            </a:r>
            <a:r>
              <a:rPr lang="en-US" dirty="0" smtClean="0"/>
              <a:t>: Logo </a:t>
            </a:r>
            <a:r>
              <a:rPr lang="en-US" dirty="0" err="1" smtClean="0"/>
              <a:t>ReactJS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669989" y="4769930"/>
            <a:ext cx="4740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14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7110365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1"/>
          <p:cNvSpPr/>
          <p:nvPr/>
        </p:nvSpPr>
        <p:spPr>
          <a:xfrm>
            <a:off x="3384765" y="779461"/>
            <a:ext cx="1307565" cy="1263151"/>
          </a:xfrm>
          <a:custGeom>
            <a:avLst/>
            <a:gdLst/>
            <a:ahLst/>
            <a:cxnLst/>
            <a:rect l="l" t="t" r="r" b="b"/>
            <a:pathLst>
              <a:path w="1073975" h="1037496" extrusionOk="0">
                <a:moveTo>
                  <a:pt x="50440" y="951795"/>
                </a:moveTo>
                <a:cubicBezTo>
                  <a:pt x="77470" y="998272"/>
                  <a:pt x="153614" y="1024148"/>
                  <a:pt x="209815" y="1028763"/>
                </a:cubicBezTo>
                <a:cubicBezTo>
                  <a:pt x="258930" y="1032718"/>
                  <a:pt x="274917" y="1034696"/>
                  <a:pt x="324856" y="1036839"/>
                </a:cubicBezTo>
                <a:cubicBezTo>
                  <a:pt x="354522" y="1038157"/>
                  <a:pt x="449290" y="1037168"/>
                  <a:pt x="507305" y="1036674"/>
                </a:cubicBezTo>
                <a:cubicBezTo>
                  <a:pt x="565319" y="1036344"/>
                  <a:pt x="623993" y="1035190"/>
                  <a:pt x="637673" y="1034202"/>
                </a:cubicBezTo>
                <a:cubicBezTo>
                  <a:pt x="651352" y="1033213"/>
                  <a:pt x="687117" y="1031565"/>
                  <a:pt x="717278" y="1030576"/>
                </a:cubicBezTo>
                <a:cubicBezTo>
                  <a:pt x="801663" y="1027939"/>
                  <a:pt x="877642" y="1018874"/>
                  <a:pt x="918186" y="1006678"/>
                </a:cubicBezTo>
                <a:cubicBezTo>
                  <a:pt x="937634" y="1000744"/>
                  <a:pt x="963840" y="985581"/>
                  <a:pt x="977519" y="972067"/>
                </a:cubicBezTo>
                <a:cubicBezTo>
                  <a:pt x="1001582" y="948334"/>
                  <a:pt x="1024986" y="909437"/>
                  <a:pt x="1036687" y="873508"/>
                </a:cubicBezTo>
                <a:cubicBezTo>
                  <a:pt x="1045422" y="846808"/>
                  <a:pt x="1049213" y="814669"/>
                  <a:pt x="1051685" y="784508"/>
                </a:cubicBezTo>
                <a:cubicBezTo>
                  <a:pt x="1056135" y="728307"/>
                  <a:pt x="1062398" y="645241"/>
                  <a:pt x="1067178" y="587556"/>
                </a:cubicBezTo>
                <a:cubicBezTo>
                  <a:pt x="1072452" y="522784"/>
                  <a:pt x="1076737" y="401316"/>
                  <a:pt x="1071793" y="339511"/>
                </a:cubicBezTo>
                <a:cubicBezTo>
                  <a:pt x="1070804" y="327314"/>
                  <a:pt x="1067013" y="306383"/>
                  <a:pt x="1063717" y="292868"/>
                </a:cubicBezTo>
                <a:cubicBezTo>
                  <a:pt x="1053498" y="250676"/>
                  <a:pt x="1051356" y="236502"/>
                  <a:pt x="1048554" y="189035"/>
                </a:cubicBezTo>
                <a:cubicBezTo>
                  <a:pt x="1046411" y="152447"/>
                  <a:pt x="1043939" y="137778"/>
                  <a:pt x="1036193" y="116682"/>
                </a:cubicBezTo>
                <a:cubicBezTo>
                  <a:pt x="1025810" y="88169"/>
                  <a:pt x="998780" y="52405"/>
                  <a:pt x="977849" y="39879"/>
                </a:cubicBezTo>
                <a:cubicBezTo>
                  <a:pt x="957082" y="27023"/>
                  <a:pt x="918186" y="16475"/>
                  <a:pt x="887036" y="14827"/>
                </a:cubicBezTo>
                <a:cubicBezTo>
                  <a:pt x="878795" y="14333"/>
                  <a:pt x="854073" y="13179"/>
                  <a:pt x="831988" y="12025"/>
                </a:cubicBezTo>
                <a:cubicBezTo>
                  <a:pt x="810068" y="10872"/>
                  <a:pt x="781720" y="8729"/>
                  <a:pt x="769029" y="7081"/>
                </a:cubicBezTo>
                <a:cubicBezTo>
                  <a:pt x="750241" y="4773"/>
                  <a:pt x="731287" y="4279"/>
                  <a:pt x="665197" y="4609"/>
                </a:cubicBezTo>
                <a:cubicBezTo>
                  <a:pt x="602073" y="4938"/>
                  <a:pt x="578010" y="4279"/>
                  <a:pt x="554606" y="2136"/>
                </a:cubicBezTo>
                <a:cubicBezTo>
                  <a:pt x="519995" y="-1160"/>
                  <a:pt x="476485" y="-665"/>
                  <a:pt x="421931" y="3785"/>
                </a:cubicBezTo>
                <a:cubicBezTo>
                  <a:pt x="400011" y="5597"/>
                  <a:pt x="346117" y="7081"/>
                  <a:pt x="317274" y="7246"/>
                </a:cubicBezTo>
                <a:cubicBezTo>
                  <a:pt x="288432" y="7410"/>
                  <a:pt x="255634" y="6092"/>
                  <a:pt x="216243" y="14168"/>
                </a:cubicBezTo>
                <a:cubicBezTo>
                  <a:pt x="176853" y="22409"/>
                  <a:pt x="123123" y="41197"/>
                  <a:pt x="90490" y="68886"/>
                </a:cubicBezTo>
                <a:cubicBezTo>
                  <a:pt x="78129" y="79434"/>
                  <a:pt x="52418" y="113551"/>
                  <a:pt x="44177" y="130526"/>
                </a:cubicBezTo>
                <a:cubicBezTo>
                  <a:pt x="27202" y="165137"/>
                  <a:pt x="23411" y="186563"/>
                  <a:pt x="24729" y="270124"/>
                </a:cubicBezTo>
                <a:cubicBezTo>
                  <a:pt x="26542" y="382197"/>
                  <a:pt x="21268" y="457188"/>
                  <a:pt x="20279" y="472845"/>
                </a:cubicBezTo>
                <a:cubicBezTo>
                  <a:pt x="19291" y="488502"/>
                  <a:pt x="15994" y="530530"/>
                  <a:pt x="15170" y="536463"/>
                </a:cubicBezTo>
                <a:cubicBezTo>
                  <a:pt x="7259" y="595632"/>
                  <a:pt x="2974" y="625957"/>
                  <a:pt x="502" y="698805"/>
                </a:cubicBezTo>
                <a:cubicBezTo>
                  <a:pt x="-1806" y="767533"/>
                  <a:pt x="3798" y="819119"/>
                  <a:pt x="18302" y="876310"/>
                </a:cubicBezTo>
                <a:cubicBezTo>
                  <a:pt x="24235" y="899549"/>
                  <a:pt x="45331" y="942895"/>
                  <a:pt x="50440" y="9517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31"/>
          <p:cNvSpPr txBox="1">
            <a:spLocks noGrp="1"/>
          </p:cNvSpPr>
          <p:nvPr>
            <p:ph type="title" idx="2"/>
          </p:nvPr>
        </p:nvSpPr>
        <p:spPr>
          <a:xfrm>
            <a:off x="3548647" y="988937"/>
            <a:ext cx="979800" cy="84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sp>
        <p:nvSpPr>
          <p:cNvPr id="375" name="Google Shape;375;p31"/>
          <p:cNvSpPr txBox="1">
            <a:spLocks noGrp="1"/>
          </p:cNvSpPr>
          <p:nvPr>
            <p:ph type="subTitle" idx="1"/>
          </p:nvPr>
        </p:nvSpPr>
        <p:spPr>
          <a:xfrm>
            <a:off x="2583756" y="3280174"/>
            <a:ext cx="2909580" cy="13522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smtClean="0">
                <a:latin typeface="+mj-lt"/>
              </a:rPr>
              <a:t>3.1. </a:t>
            </a:r>
            <a:r>
              <a:rPr lang="en-US" sz="1800" b="1" dirty="0" err="1" smtClean="0">
                <a:latin typeface="+mj-lt"/>
              </a:rPr>
              <a:t>Mô</a:t>
            </a:r>
            <a:r>
              <a:rPr lang="en-US" sz="1800" b="1" dirty="0" smtClean="0">
                <a:latin typeface="+mj-lt"/>
              </a:rPr>
              <a:t> </a:t>
            </a:r>
            <a:r>
              <a:rPr lang="en-US" sz="1800" b="1" dirty="0" err="1" smtClean="0">
                <a:latin typeface="+mj-lt"/>
              </a:rPr>
              <a:t>tả</a:t>
            </a:r>
            <a:r>
              <a:rPr lang="en-US" sz="1800" b="1" dirty="0" smtClean="0">
                <a:latin typeface="+mj-lt"/>
              </a:rPr>
              <a:t>,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smtClean="0">
                <a:latin typeface="+mj-lt"/>
              </a:rPr>
              <a:t>3.2. </a:t>
            </a:r>
            <a:r>
              <a:rPr lang="en-US" sz="1800" b="1" dirty="0" err="1" smtClean="0">
                <a:latin typeface="+mj-lt"/>
              </a:rPr>
              <a:t>Xây</a:t>
            </a:r>
            <a:r>
              <a:rPr lang="en-US" sz="1800" b="1" dirty="0" smtClean="0">
                <a:latin typeface="+mj-lt"/>
              </a:rPr>
              <a:t> </a:t>
            </a:r>
            <a:r>
              <a:rPr lang="en-US" sz="1800" b="1" dirty="0" err="1" smtClean="0">
                <a:latin typeface="+mj-lt"/>
              </a:rPr>
              <a:t>dựng</a:t>
            </a:r>
            <a:r>
              <a:rPr lang="en-US" sz="1800" b="1" dirty="0" smtClean="0">
                <a:latin typeface="+mj-lt"/>
              </a:rPr>
              <a:t> Backend,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smtClean="0">
                <a:latin typeface="+mj-lt"/>
              </a:rPr>
              <a:t>3.3  </a:t>
            </a:r>
            <a:r>
              <a:rPr lang="en-US" sz="1800" b="1" dirty="0" err="1" smtClean="0">
                <a:latin typeface="+mj-lt"/>
              </a:rPr>
              <a:t>Xây</a:t>
            </a:r>
            <a:r>
              <a:rPr lang="en-US" sz="1800" b="1" dirty="0" smtClean="0">
                <a:latin typeface="+mj-lt"/>
              </a:rPr>
              <a:t> </a:t>
            </a:r>
            <a:r>
              <a:rPr lang="en-US" sz="1800" b="1" dirty="0" err="1" smtClean="0">
                <a:latin typeface="+mj-lt"/>
              </a:rPr>
              <a:t>dựng</a:t>
            </a:r>
            <a:r>
              <a:rPr lang="en-US" sz="1800" b="1" dirty="0" smtClean="0">
                <a:latin typeface="+mj-lt"/>
              </a:rPr>
              <a:t> </a:t>
            </a:r>
            <a:r>
              <a:rPr lang="en-US" sz="1800" b="1" dirty="0" err="1" smtClean="0">
                <a:latin typeface="+mj-lt"/>
              </a:rPr>
              <a:t>giao</a:t>
            </a:r>
            <a:r>
              <a:rPr lang="en-US" sz="1800" b="1" dirty="0" smtClean="0">
                <a:latin typeface="+mj-lt"/>
              </a:rPr>
              <a:t> </a:t>
            </a:r>
            <a:r>
              <a:rPr lang="en-US" sz="1800" b="1" dirty="0" err="1" smtClean="0">
                <a:latin typeface="+mj-lt"/>
              </a:rPr>
              <a:t>diện</a:t>
            </a:r>
            <a:endParaRPr sz="1800" b="1" dirty="0">
              <a:latin typeface="+mj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6" name="Google Shape;376;p31"/>
          <p:cNvSpPr txBox="1">
            <a:spLocks noGrp="1"/>
          </p:cNvSpPr>
          <p:nvPr>
            <p:ph type="title"/>
          </p:nvPr>
        </p:nvSpPr>
        <p:spPr>
          <a:xfrm>
            <a:off x="1220070" y="2289874"/>
            <a:ext cx="5636953" cy="9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</a:t>
            </a:r>
            <a:r>
              <a:rPr lang="en" dirty="0" smtClean="0"/>
              <a:t>ơ sở lý thuyết</a:t>
            </a:r>
            <a:endParaRPr dirty="0"/>
          </a:p>
        </p:txBody>
      </p:sp>
      <p:sp>
        <p:nvSpPr>
          <p:cNvPr id="6" name="TextBox 5"/>
          <p:cNvSpPr txBox="1"/>
          <p:nvPr/>
        </p:nvSpPr>
        <p:spPr>
          <a:xfrm>
            <a:off x="8669989" y="4769930"/>
            <a:ext cx="4740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15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040109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3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smtClean="0"/>
              <a:t>3.1. Mô </a:t>
            </a:r>
            <a:r>
              <a:rPr lang="en" sz="3200" dirty="0" smtClean="0"/>
              <a:t>tả bài toán</a:t>
            </a:r>
            <a:endParaRPr sz="3200" dirty="0"/>
          </a:p>
        </p:txBody>
      </p:sp>
      <p:sp>
        <p:nvSpPr>
          <p:cNvPr id="6" name="Rectangle 5"/>
          <p:cNvSpPr/>
          <p:nvPr/>
        </p:nvSpPr>
        <p:spPr>
          <a:xfrm>
            <a:off x="720000" y="1112200"/>
            <a:ext cx="7704000" cy="3501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vi-VN" sz="2400" dirty="0"/>
              <a:t>Nghiệp vụ quản lý thông tin các đặc sản thuộc 13 tỉnh Tây Nam Bộ. </a:t>
            </a:r>
            <a:endParaRPr lang="en-US" sz="2400" dirty="0" smtClean="0"/>
          </a:p>
          <a:p>
            <a:pPr marL="342900" indent="-3429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vi-VN" sz="2400" dirty="0" smtClean="0"/>
              <a:t>Thông </a:t>
            </a:r>
            <a:r>
              <a:rPr lang="vi-VN" sz="2400" dirty="0"/>
              <a:t>tin chi tiết của các đặc sản gồm: mã, tên, mã tỉnh, hương vị, nhà sản xuất, loại, mô tả, hình ảnh, thành phần, địa chỉ nơi bán, cách sử dụng, chứng nhân an toàn thực phẩm, hạn sử dụng,...</a:t>
            </a:r>
            <a:endParaRPr lang="en-US" sz="2200" dirty="0">
              <a:latin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669989" y="4769930"/>
            <a:ext cx="4740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16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888253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2"/>
          <p:cNvSpPr txBox="1">
            <a:spLocks noGrp="1"/>
          </p:cNvSpPr>
          <p:nvPr>
            <p:ph type="title"/>
          </p:nvPr>
        </p:nvSpPr>
        <p:spPr>
          <a:xfrm>
            <a:off x="2238269" y="92460"/>
            <a:ext cx="474568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Mô hình use - case</a:t>
            </a:r>
            <a:endParaRPr dirty="0"/>
          </a:p>
        </p:txBody>
      </p:sp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2661915" y="665160"/>
            <a:ext cx="4043679" cy="3850639"/>
          </a:xfrm>
          <a:prstGeom prst="rect">
            <a:avLst/>
          </a:prstGeom>
          <a:ln>
            <a:solidFill>
              <a:srgbClr val="00B050"/>
            </a:solidFill>
          </a:ln>
        </p:spPr>
      </p:pic>
      <p:sp>
        <p:nvSpPr>
          <p:cNvPr id="4" name="Rectangle 3"/>
          <p:cNvSpPr/>
          <p:nvPr/>
        </p:nvSpPr>
        <p:spPr>
          <a:xfrm>
            <a:off x="3356263" y="4700153"/>
            <a:ext cx="2509697" cy="368710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Hình</a:t>
            </a:r>
            <a:r>
              <a:rPr lang="en-US" dirty="0" smtClean="0"/>
              <a:t> 6: </a:t>
            </a:r>
            <a:r>
              <a:rPr lang="en-US" dirty="0" err="1" smtClean="0"/>
              <a:t>Mô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use - case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594685" y="4746009"/>
            <a:ext cx="5493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17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99495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2"/>
          <p:cNvSpPr txBox="1">
            <a:spLocks noGrp="1"/>
          </p:cNvSpPr>
          <p:nvPr>
            <p:ph type="title"/>
          </p:nvPr>
        </p:nvSpPr>
        <p:spPr>
          <a:xfrm>
            <a:off x="2405611" y="92460"/>
            <a:ext cx="455628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Lược đồ dữ liệu</a:t>
            </a:r>
            <a:endParaRPr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9655" y="752962"/>
            <a:ext cx="2871385" cy="391490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344733" y="4667865"/>
            <a:ext cx="2224990" cy="368710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Hình</a:t>
            </a:r>
            <a:r>
              <a:rPr lang="en-US" dirty="0" smtClean="0"/>
              <a:t> 7: </a:t>
            </a:r>
            <a:r>
              <a:rPr lang="en-US" dirty="0" err="1"/>
              <a:t>L</a:t>
            </a:r>
            <a:r>
              <a:rPr lang="en-US" dirty="0" err="1" smtClean="0"/>
              <a:t>ược</a:t>
            </a:r>
            <a:r>
              <a:rPr lang="en-US" dirty="0" smtClean="0"/>
              <a:t> </a:t>
            </a:r>
            <a:r>
              <a:rPr lang="en-US" dirty="0" err="1" smtClean="0"/>
              <a:t>đồ</a:t>
            </a:r>
            <a:r>
              <a:rPr lang="en-US" dirty="0"/>
              <a:t> </a:t>
            </a:r>
            <a:r>
              <a:rPr lang="en-US" dirty="0" err="1" smtClean="0"/>
              <a:t>dữ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669989" y="4769930"/>
            <a:ext cx="4740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18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78314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2"/>
          <p:cNvSpPr txBox="1">
            <a:spLocks noGrp="1"/>
          </p:cNvSpPr>
          <p:nvPr>
            <p:ph type="title"/>
          </p:nvPr>
        </p:nvSpPr>
        <p:spPr>
          <a:xfrm>
            <a:off x="1898378" y="131223"/>
            <a:ext cx="579638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3.2 Xây dựng Backend</a:t>
            </a:r>
            <a:endParaRPr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5073" y="1695310"/>
            <a:ext cx="4370479" cy="18358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54512" y="1107440"/>
            <a:ext cx="3387568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US" dirty="0" err="1" smtClean="0"/>
              <a:t>Config</a:t>
            </a:r>
            <a:r>
              <a:rPr lang="en-US" dirty="0" smtClean="0"/>
              <a:t>: </a:t>
            </a:r>
            <a:r>
              <a:rPr lang="en-US" dirty="0" err="1" smtClean="0"/>
              <a:t>chứa</a:t>
            </a:r>
            <a:r>
              <a:rPr lang="en-US" dirty="0" smtClean="0"/>
              <a:t> file </a:t>
            </a:r>
            <a:r>
              <a:rPr lang="en-US" dirty="0" err="1" smtClean="0"/>
              <a:t>cấu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cho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54512" y="1783400"/>
            <a:ext cx="3387568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Controller: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bộ</a:t>
            </a:r>
            <a:r>
              <a:rPr lang="en-US" dirty="0" smtClean="0"/>
              <a:t> </a:t>
            </a:r>
            <a:r>
              <a:rPr lang="en-US" dirty="0" err="1" smtClean="0"/>
              <a:t>xử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54512" y="2459360"/>
            <a:ext cx="3387568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Model: </a:t>
            </a:r>
            <a:r>
              <a:rPr lang="en-US" dirty="0" err="1" smtClean="0"/>
              <a:t>Chứa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lớp</a:t>
            </a:r>
            <a:r>
              <a:rPr lang="en-US" dirty="0" smtClean="0"/>
              <a:t> </a:t>
            </a:r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tiếp</a:t>
            </a:r>
            <a:r>
              <a:rPr lang="en-US" dirty="0" smtClean="0"/>
              <a:t> CSDL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54512" y="3135320"/>
            <a:ext cx="3387568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Routes: </a:t>
            </a:r>
            <a:r>
              <a:rPr lang="en-US" dirty="0" err="1" smtClean="0"/>
              <a:t>Chứa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định</a:t>
            </a:r>
            <a:r>
              <a:rPr lang="en-US" dirty="0" smtClean="0"/>
              <a:t> </a:t>
            </a:r>
            <a:r>
              <a:rPr lang="en-US" dirty="0" err="1" smtClean="0"/>
              <a:t>tuyến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54512" y="3811280"/>
            <a:ext cx="3387568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Server.js: File </a:t>
            </a:r>
            <a:r>
              <a:rPr lang="en-US" dirty="0" err="1" smtClean="0"/>
              <a:t>chạy</a:t>
            </a:r>
            <a:r>
              <a:rPr lang="en-US" dirty="0" smtClean="0"/>
              <a:t> </a:t>
            </a:r>
            <a:r>
              <a:rPr lang="en-US" dirty="0" err="1" smtClean="0"/>
              <a:t>dự</a:t>
            </a:r>
            <a:r>
              <a:rPr lang="en-US" dirty="0" smtClean="0"/>
              <a:t> </a:t>
            </a:r>
            <a:r>
              <a:rPr lang="en-US" dirty="0" err="1" smtClean="0"/>
              <a:t>án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4993476" y="3934702"/>
            <a:ext cx="2701286" cy="368710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Hình</a:t>
            </a:r>
            <a:r>
              <a:rPr lang="en-US" dirty="0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 8: </a:t>
            </a:r>
            <a:r>
              <a:rPr lang="en-US" dirty="0" err="1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cấu</a:t>
            </a:r>
            <a:r>
              <a:rPr lang="en-US" dirty="0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trúc</a:t>
            </a:r>
            <a:r>
              <a:rPr lang="en-US" dirty="0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cây</a:t>
            </a:r>
            <a:r>
              <a:rPr lang="en-US" dirty="0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thư</a:t>
            </a:r>
            <a:r>
              <a:rPr lang="en-US" dirty="0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mục</a:t>
            </a:r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669989" y="4769930"/>
            <a:ext cx="4740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19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191991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9"/>
          <p:cNvSpPr txBox="1">
            <a:spLocks noGrp="1"/>
          </p:cNvSpPr>
          <p:nvPr>
            <p:ph type="title"/>
          </p:nvPr>
        </p:nvSpPr>
        <p:spPr>
          <a:xfrm>
            <a:off x="760144" y="53768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dirty="0" err="1" smtClean="0"/>
              <a:t>Nội</a:t>
            </a:r>
            <a:r>
              <a:rPr lang="en-US" dirty="0" smtClean="0"/>
              <a:t> dung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6" name="Google Shape;346;p29"/>
          <p:cNvSpPr/>
          <p:nvPr/>
        </p:nvSpPr>
        <p:spPr>
          <a:xfrm>
            <a:off x="943700" y="1454730"/>
            <a:ext cx="867235" cy="837778"/>
          </a:xfrm>
          <a:custGeom>
            <a:avLst/>
            <a:gdLst/>
            <a:ahLst/>
            <a:cxnLst/>
            <a:rect l="l" t="t" r="r" b="b"/>
            <a:pathLst>
              <a:path w="1073975" h="1037496" extrusionOk="0">
                <a:moveTo>
                  <a:pt x="50440" y="951795"/>
                </a:moveTo>
                <a:cubicBezTo>
                  <a:pt x="77470" y="998272"/>
                  <a:pt x="153614" y="1024148"/>
                  <a:pt x="209815" y="1028763"/>
                </a:cubicBezTo>
                <a:cubicBezTo>
                  <a:pt x="258930" y="1032718"/>
                  <a:pt x="274917" y="1034696"/>
                  <a:pt x="324856" y="1036839"/>
                </a:cubicBezTo>
                <a:cubicBezTo>
                  <a:pt x="354522" y="1038157"/>
                  <a:pt x="449290" y="1037168"/>
                  <a:pt x="507305" y="1036674"/>
                </a:cubicBezTo>
                <a:cubicBezTo>
                  <a:pt x="565319" y="1036344"/>
                  <a:pt x="623993" y="1035190"/>
                  <a:pt x="637673" y="1034202"/>
                </a:cubicBezTo>
                <a:cubicBezTo>
                  <a:pt x="651352" y="1033213"/>
                  <a:pt x="687117" y="1031565"/>
                  <a:pt x="717278" y="1030576"/>
                </a:cubicBezTo>
                <a:cubicBezTo>
                  <a:pt x="801663" y="1027939"/>
                  <a:pt x="877642" y="1018874"/>
                  <a:pt x="918186" y="1006678"/>
                </a:cubicBezTo>
                <a:cubicBezTo>
                  <a:pt x="937634" y="1000744"/>
                  <a:pt x="963840" y="985581"/>
                  <a:pt x="977519" y="972067"/>
                </a:cubicBezTo>
                <a:cubicBezTo>
                  <a:pt x="1001582" y="948334"/>
                  <a:pt x="1024986" y="909437"/>
                  <a:pt x="1036687" y="873508"/>
                </a:cubicBezTo>
                <a:cubicBezTo>
                  <a:pt x="1045422" y="846808"/>
                  <a:pt x="1049213" y="814669"/>
                  <a:pt x="1051685" y="784508"/>
                </a:cubicBezTo>
                <a:cubicBezTo>
                  <a:pt x="1056135" y="728307"/>
                  <a:pt x="1062398" y="645241"/>
                  <a:pt x="1067178" y="587556"/>
                </a:cubicBezTo>
                <a:cubicBezTo>
                  <a:pt x="1072452" y="522784"/>
                  <a:pt x="1076737" y="401316"/>
                  <a:pt x="1071793" y="339511"/>
                </a:cubicBezTo>
                <a:cubicBezTo>
                  <a:pt x="1070804" y="327314"/>
                  <a:pt x="1067013" y="306383"/>
                  <a:pt x="1063717" y="292868"/>
                </a:cubicBezTo>
                <a:cubicBezTo>
                  <a:pt x="1053498" y="250676"/>
                  <a:pt x="1051356" y="236502"/>
                  <a:pt x="1048554" y="189035"/>
                </a:cubicBezTo>
                <a:cubicBezTo>
                  <a:pt x="1046411" y="152447"/>
                  <a:pt x="1043939" y="137778"/>
                  <a:pt x="1036193" y="116682"/>
                </a:cubicBezTo>
                <a:cubicBezTo>
                  <a:pt x="1025810" y="88169"/>
                  <a:pt x="998780" y="52405"/>
                  <a:pt x="977849" y="39879"/>
                </a:cubicBezTo>
                <a:cubicBezTo>
                  <a:pt x="957082" y="27023"/>
                  <a:pt x="918186" y="16475"/>
                  <a:pt x="887036" y="14827"/>
                </a:cubicBezTo>
                <a:cubicBezTo>
                  <a:pt x="878795" y="14333"/>
                  <a:pt x="854073" y="13179"/>
                  <a:pt x="831988" y="12025"/>
                </a:cubicBezTo>
                <a:cubicBezTo>
                  <a:pt x="810068" y="10872"/>
                  <a:pt x="781720" y="8729"/>
                  <a:pt x="769029" y="7081"/>
                </a:cubicBezTo>
                <a:cubicBezTo>
                  <a:pt x="750241" y="4773"/>
                  <a:pt x="731287" y="4279"/>
                  <a:pt x="665197" y="4609"/>
                </a:cubicBezTo>
                <a:cubicBezTo>
                  <a:pt x="602073" y="4938"/>
                  <a:pt x="578010" y="4279"/>
                  <a:pt x="554606" y="2136"/>
                </a:cubicBezTo>
                <a:cubicBezTo>
                  <a:pt x="519995" y="-1160"/>
                  <a:pt x="476485" y="-665"/>
                  <a:pt x="421931" y="3785"/>
                </a:cubicBezTo>
                <a:cubicBezTo>
                  <a:pt x="400011" y="5597"/>
                  <a:pt x="346117" y="7081"/>
                  <a:pt x="317274" y="7246"/>
                </a:cubicBezTo>
                <a:cubicBezTo>
                  <a:pt x="288432" y="7410"/>
                  <a:pt x="255634" y="6092"/>
                  <a:pt x="216243" y="14168"/>
                </a:cubicBezTo>
                <a:cubicBezTo>
                  <a:pt x="176853" y="22409"/>
                  <a:pt x="123123" y="41197"/>
                  <a:pt x="90490" y="68886"/>
                </a:cubicBezTo>
                <a:cubicBezTo>
                  <a:pt x="78129" y="79434"/>
                  <a:pt x="52418" y="113551"/>
                  <a:pt x="44177" y="130526"/>
                </a:cubicBezTo>
                <a:cubicBezTo>
                  <a:pt x="27202" y="165137"/>
                  <a:pt x="23411" y="186563"/>
                  <a:pt x="24729" y="270124"/>
                </a:cubicBezTo>
                <a:cubicBezTo>
                  <a:pt x="26542" y="382197"/>
                  <a:pt x="21268" y="457188"/>
                  <a:pt x="20279" y="472845"/>
                </a:cubicBezTo>
                <a:cubicBezTo>
                  <a:pt x="19291" y="488502"/>
                  <a:pt x="15994" y="530530"/>
                  <a:pt x="15170" y="536463"/>
                </a:cubicBezTo>
                <a:cubicBezTo>
                  <a:pt x="7259" y="595632"/>
                  <a:pt x="2974" y="625957"/>
                  <a:pt x="502" y="698805"/>
                </a:cubicBezTo>
                <a:cubicBezTo>
                  <a:pt x="-1806" y="767533"/>
                  <a:pt x="3798" y="819119"/>
                  <a:pt x="18302" y="876310"/>
                </a:cubicBezTo>
                <a:cubicBezTo>
                  <a:pt x="24235" y="899549"/>
                  <a:pt x="45331" y="942895"/>
                  <a:pt x="50440" y="9517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29"/>
          <p:cNvSpPr/>
          <p:nvPr/>
        </p:nvSpPr>
        <p:spPr>
          <a:xfrm>
            <a:off x="4920404" y="1454730"/>
            <a:ext cx="867235" cy="837778"/>
          </a:xfrm>
          <a:custGeom>
            <a:avLst/>
            <a:gdLst/>
            <a:ahLst/>
            <a:cxnLst/>
            <a:rect l="l" t="t" r="r" b="b"/>
            <a:pathLst>
              <a:path w="1073975" h="1037496" extrusionOk="0">
                <a:moveTo>
                  <a:pt x="50440" y="951795"/>
                </a:moveTo>
                <a:cubicBezTo>
                  <a:pt x="77470" y="998272"/>
                  <a:pt x="153614" y="1024148"/>
                  <a:pt x="209815" y="1028763"/>
                </a:cubicBezTo>
                <a:cubicBezTo>
                  <a:pt x="258930" y="1032718"/>
                  <a:pt x="274917" y="1034696"/>
                  <a:pt x="324856" y="1036839"/>
                </a:cubicBezTo>
                <a:cubicBezTo>
                  <a:pt x="354522" y="1038157"/>
                  <a:pt x="449290" y="1037168"/>
                  <a:pt x="507305" y="1036674"/>
                </a:cubicBezTo>
                <a:cubicBezTo>
                  <a:pt x="565319" y="1036344"/>
                  <a:pt x="623993" y="1035190"/>
                  <a:pt x="637673" y="1034202"/>
                </a:cubicBezTo>
                <a:cubicBezTo>
                  <a:pt x="651352" y="1033213"/>
                  <a:pt x="687117" y="1031565"/>
                  <a:pt x="717278" y="1030576"/>
                </a:cubicBezTo>
                <a:cubicBezTo>
                  <a:pt x="801663" y="1027939"/>
                  <a:pt x="877642" y="1018874"/>
                  <a:pt x="918186" y="1006678"/>
                </a:cubicBezTo>
                <a:cubicBezTo>
                  <a:pt x="937634" y="1000744"/>
                  <a:pt x="963840" y="985581"/>
                  <a:pt x="977519" y="972067"/>
                </a:cubicBezTo>
                <a:cubicBezTo>
                  <a:pt x="1001582" y="948334"/>
                  <a:pt x="1024986" y="909437"/>
                  <a:pt x="1036687" y="873508"/>
                </a:cubicBezTo>
                <a:cubicBezTo>
                  <a:pt x="1045422" y="846808"/>
                  <a:pt x="1049213" y="814669"/>
                  <a:pt x="1051685" y="784508"/>
                </a:cubicBezTo>
                <a:cubicBezTo>
                  <a:pt x="1056135" y="728307"/>
                  <a:pt x="1062398" y="645241"/>
                  <a:pt x="1067178" y="587556"/>
                </a:cubicBezTo>
                <a:cubicBezTo>
                  <a:pt x="1072452" y="522784"/>
                  <a:pt x="1076737" y="401316"/>
                  <a:pt x="1071793" y="339511"/>
                </a:cubicBezTo>
                <a:cubicBezTo>
                  <a:pt x="1070804" y="327314"/>
                  <a:pt x="1067013" y="306383"/>
                  <a:pt x="1063717" y="292868"/>
                </a:cubicBezTo>
                <a:cubicBezTo>
                  <a:pt x="1053498" y="250676"/>
                  <a:pt x="1051356" y="236502"/>
                  <a:pt x="1048554" y="189035"/>
                </a:cubicBezTo>
                <a:cubicBezTo>
                  <a:pt x="1046411" y="152447"/>
                  <a:pt x="1043939" y="137778"/>
                  <a:pt x="1036193" y="116682"/>
                </a:cubicBezTo>
                <a:cubicBezTo>
                  <a:pt x="1025810" y="88169"/>
                  <a:pt x="998780" y="52405"/>
                  <a:pt x="977849" y="39879"/>
                </a:cubicBezTo>
                <a:cubicBezTo>
                  <a:pt x="957082" y="27023"/>
                  <a:pt x="918186" y="16475"/>
                  <a:pt x="887036" y="14827"/>
                </a:cubicBezTo>
                <a:cubicBezTo>
                  <a:pt x="878795" y="14333"/>
                  <a:pt x="854073" y="13179"/>
                  <a:pt x="831988" y="12025"/>
                </a:cubicBezTo>
                <a:cubicBezTo>
                  <a:pt x="810068" y="10872"/>
                  <a:pt x="781720" y="8729"/>
                  <a:pt x="769029" y="7081"/>
                </a:cubicBezTo>
                <a:cubicBezTo>
                  <a:pt x="750241" y="4773"/>
                  <a:pt x="731287" y="4279"/>
                  <a:pt x="665197" y="4609"/>
                </a:cubicBezTo>
                <a:cubicBezTo>
                  <a:pt x="602073" y="4938"/>
                  <a:pt x="578010" y="4279"/>
                  <a:pt x="554606" y="2136"/>
                </a:cubicBezTo>
                <a:cubicBezTo>
                  <a:pt x="519995" y="-1160"/>
                  <a:pt x="476485" y="-665"/>
                  <a:pt x="421931" y="3785"/>
                </a:cubicBezTo>
                <a:cubicBezTo>
                  <a:pt x="400011" y="5597"/>
                  <a:pt x="346117" y="7081"/>
                  <a:pt x="317274" y="7246"/>
                </a:cubicBezTo>
                <a:cubicBezTo>
                  <a:pt x="288432" y="7410"/>
                  <a:pt x="255634" y="6092"/>
                  <a:pt x="216243" y="14168"/>
                </a:cubicBezTo>
                <a:cubicBezTo>
                  <a:pt x="176853" y="22409"/>
                  <a:pt x="123123" y="41197"/>
                  <a:pt x="90490" y="68886"/>
                </a:cubicBezTo>
                <a:cubicBezTo>
                  <a:pt x="78129" y="79434"/>
                  <a:pt x="52418" y="113551"/>
                  <a:pt x="44177" y="130526"/>
                </a:cubicBezTo>
                <a:cubicBezTo>
                  <a:pt x="27202" y="165137"/>
                  <a:pt x="23411" y="186563"/>
                  <a:pt x="24729" y="270124"/>
                </a:cubicBezTo>
                <a:cubicBezTo>
                  <a:pt x="26542" y="382197"/>
                  <a:pt x="21268" y="457188"/>
                  <a:pt x="20279" y="472845"/>
                </a:cubicBezTo>
                <a:cubicBezTo>
                  <a:pt x="19291" y="488502"/>
                  <a:pt x="15994" y="530530"/>
                  <a:pt x="15170" y="536463"/>
                </a:cubicBezTo>
                <a:cubicBezTo>
                  <a:pt x="7259" y="595632"/>
                  <a:pt x="2974" y="625957"/>
                  <a:pt x="502" y="698805"/>
                </a:cubicBezTo>
                <a:cubicBezTo>
                  <a:pt x="-1806" y="767533"/>
                  <a:pt x="3798" y="819119"/>
                  <a:pt x="18302" y="876310"/>
                </a:cubicBezTo>
                <a:cubicBezTo>
                  <a:pt x="24235" y="899549"/>
                  <a:pt x="45331" y="942895"/>
                  <a:pt x="50440" y="9517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29"/>
          <p:cNvSpPr/>
          <p:nvPr/>
        </p:nvSpPr>
        <p:spPr>
          <a:xfrm>
            <a:off x="929725" y="2811210"/>
            <a:ext cx="867235" cy="837778"/>
          </a:xfrm>
          <a:custGeom>
            <a:avLst/>
            <a:gdLst/>
            <a:ahLst/>
            <a:cxnLst/>
            <a:rect l="l" t="t" r="r" b="b"/>
            <a:pathLst>
              <a:path w="1073975" h="1037496" extrusionOk="0">
                <a:moveTo>
                  <a:pt x="50440" y="951795"/>
                </a:moveTo>
                <a:cubicBezTo>
                  <a:pt x="77470" y="998272"/>
                  <a:pt x="153614" y="1024148"/>
                  <a:pt x="209815" y="1028763"/>
                </a:cubicBezTo>
                <a:cubicBezTo>
                  <a:pt x="258930" y="1032718"/>
                  <a:pt x="274917" y="1034696"/>
                  <a:pt x="324856" y="1036839"/>
                </a:cubicBezTo>
                <a:cubicBezTo>
                  <a:pt x="354522" y="1038157"/>
                  <a:pt x="449290" y="1037168"/>
                  <a:pt x="507305" y="1036674"/>
                </a:cubicBezTo>
                <a:cubicBezTo>
                  <a:pt x="565319" y="1036344"/>
                  <a:pt x="623993" y="1035190"/>
                  <a:pt x="637673" y="1034202"/>
                </a:cubicBezTo>
                <a:cubicBezTo>
                  <a:pt x="651352" y="1033213"/>
                  <a:pt x="687117" y="1031565"/>
                  <a:pt x="717278" y="1030576"/>
                </a:cubicBezTo>
                <a:cubicBezTo>
                  <a:pt x="801663" y="1027939"/>
                  <a:pt x="877642" y="1018874"/>
                  <a:pt x="918186" y="1006678"/>
                </a:cubicBezTo>
                <a:cubicBezTo>
                  <a:pt x="937634" y="1000744"/>
                  <a:pt x="963840" y="985581"/>
                  <a:pt x="977519" y="972067"/>
                </a:cubicBezTo>
                <a:cubicBezTo>
                  <a:pt x="1001582" y="948334"/>
                  <a:pt x="1024986" y="909437"/>
                  <a:pt x="1036687" y="873508"/>
                </a:cubicBezTo>
                <a:cubicBezTo>
                  <a:pt x="1045422" y="846808"/>
                  <a:pt x="1049213" y="814669"/>
                  <a:pt x="1051685" y="784508"/>
                </a:cubicBezTo>
                <a:cubicBezTo>
                  <a:pt x="1056135" y="728307"/>
                  <a:pt x="1062398" y="645241"/>
                  <a:pt x="1067178" y="587556"/>
                </a:cubicBezTo>
                <a:cubicBezTo>
                  <a:pt x="1072452" y="522784"/>
                  <a:pt x="1076737" y="401316"/>
                  <a:pt x="1071793" y="339511"/>
                </a:cubicBezTo>
                <a:cubicBezTo>
                  <a:pt x="1070804" y="327314"/>
                  <a:pt x="1067013" y="306383"/>
                  <a:pt x="1063717" y="292868"/>
                </a:cubicBezTo>
                <a:cubicBezTo>
                  <a:pt x="1053498" y="250676"/>
                  <a:pt x="1051356" y="236502"/>
                  <a:pt x="1048554" y="189035"/>
                </a:cubicBezTo>
                <a:cubicBezTo>
                  <a:pt x="1046411" y="152447"/>
                  <a:pt x="1043939" y="137778"/>
                  <a:pt x="1036193" y="116682"/>
                </a:cubicBezTo>
                <a:cubicBezTo>
                  <a:pt x="1025810" y="88169"/>
                  <a:pt x="998780" y="52405"/>
                  <a:pt x="977849" y="39879"/>
                </a:cubicBezTo>
                <a:cubicBezTo>
                  <a:pt x="957082" y="27023"/>
                  <a:pt x="918186" y="16475"/>
                  <a:pt x="887036" y="14827"/>
                </a:cubicBezTo>
                <a:cubicBezTo>
                  <a:pt x="878795" y="14333"/>
                  <a:pt x="854073" y="13179"/>
                  <a:pt x="831988" y="12025"/>
                </a:cubicBezTo>
                <a:cubicBezTo>
                  <a:pt x="810068" y="10872"/>
                  <a:pt x="781720" y="8729"/>
                  <a:pt x="769029" y="7081"/>
                </a:cubicBezTo>
                <a:cubicBezTo>
                  <a:pt x="750241" y="4773"/>
                  <a:pt x="731287" y="4279"/>
                  <a:pt x="665197" y="4609"/>
                </a:cubicBezTo>
                <a:cubicBezTo>
                  <a:pt x="602073" y="4938"/>
                  <a:pt x="578010" y="4279"/>
                  <a:pt x="554606" y="2136"/>
                </a:cubicBezTo>
                <a:cubicBezTo>
                  <a:pt x="519995" y="-1160"/>
                  <a:pt x="476485" y="-665"/>
                  <a:pt x="421931" y="3785"/>
                </a:cubicBezTo>
                <a:cubicBezTo>
                  <a:pt x="400011" y="5597"/>
                  <a:pt x="346117" y="7081"/>
                  <a:pt x="317274" y="7246"/>
                </a:cubicBezTo>
                <a:cubicBezTo>
                  <a:pt x="288432" y="7410"/>
                  <a:pt x="255634" y="6092"/>
                  <a:pt x="216243" y="14168"/>
                </a:cubicBezTo>
                <a:cubicBezTo>
                  <a:pt x="176853" y="22409"/>
                  <a:pt x="123123" y="41197"/>
                  <a:pt x="90490" y="68886"/>
                </a:cubicBezTo>
                <a:cubicBezTo>
                  <a:pt x="78129" y="79434"/>
                  <a:pt x="52418" y="113551"/>
                  <a:pt x="44177" y="130526"/>
                </a:cubicBezTo>
                <a:cubicBezTo>
                  <a:pt x="27202" y="165137"/>
                  <a:pt x="23411" y="186563"/>
                  <a:pt x="24729" y="270124"/>
                </a:cubicBezTo>
                <a:cubicBezTo>
                  <a:pt x="26542" y="382197"/>
                  <a:pt x="21268" y="457188"/>
                  <a:pt x="20279" y="472845"/>
                </a:cubicBezTo>
                <a:cubicBezTo>
                  <a:pt x="19291" y="488502"/>
                  <a:pt x="15994" y="530530"/>
                  <a:pt x="15170" y="536463"/>
                </a:cubicBezTo>
                <a:cubicBezTo>
                  <a:pt x="7259" y="595632"/>
                  <a:pt x="2974" y="625957"/>
                  <a:pt x="502" y="698805"/>
                </a:cubicBezTo>
                <a:cubicBezTo>
                  <a:pt x="-1806" y="767533"/>
                  <a:pt x="3798" y="819119"/>
                  <a:pt x="18302" y="876310"/>
                </a:cubicBezTo>
                <a:cubicBezTo>
                  <a:pt x="24235" y="899549"/>
                  <a:pt x="45331" y="942895"/>
                  <a:pt x="50440" y="9517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p29"/>
          <p:cNvSpPr/>
          <p:nvPr/>
        </p:nvSpPr>
        <p:spPr>
          <a:xfrm>
            <a:off x="4920404" y="2811210"/>
            <a:ext cx="867235" cy="837778"/>
          </a:xfrm>
          <a:custGeom>
            <a:avLst/>
            <a:gdLst/>
            <a:ahLst/>
            <a:cxnLst/>
            <a:rect l="l" t="t" r="r" b="b"/>
            <a:pathLst>
              <a:path w="1073975" h="1037496" extrusionOk="0">
                <a:moveTo>
                  <a:pt x="50440" y="951795"/>
                </a:moveTo>
                <a:cubicBezTo>
                  <a:pt x="77470" y="998272"/>
                  <a:pt x="153614" y="1024148"/>
                  <a:pt x="209815" y="1028763"/>
                </a:cubicBezTo>
                <a:cubicBezTo>
                  <a:pt x="258930" y="1032718"/>
                  <a:pt x="274917" y="1034696"/>
                  <a:pt x="324856" y="1036839"/>
                </a:cubicBezTo>
                <a:cubicBezTo>
                  <a:pt x="354522" y="1038157"/>
                  <a:pt x="449290" y="1037168"/>
                  <a:pt x="507305" y="1036674"/>
                </a:cubicBezTo>
                <a:cubicBezTo>
                  <a:pt x="565319" y="1036344"/>
                  <a:pt x="623993" y="1035190"/>
                  <a:pt x="637673" y="1034202"/>
                </a:cubicBezTo>
                <a:cubicBezTo>
                  <a:pt x="651352" y="1033213"/>
                  <a:pt x="687117" y="1031565"/>
                  <a:pt x="717278" y="1030576"/>
                </a:cubicBezTo>
                <a:cubicBezTo>
                  <a:pt x="801663" y="1027939"/>
                  <a:pt x="877642" y="1018874"/>
                  <a:pt x="918186" y="1006678"/>
                </a:cubicBezTo>
                <a:cubicBezTo>
                  <a:pt x="937634" y="1000744"/>
                  <a:pt x="963840" y="985581"/>
                  <a:pt x="977519" y="972067"/>
                </a:cubicBezTo>
                <a:cubicBezTo>
                  <a:pt x="1001582" y="948334"/>
                  <a:pt x="1024986" y="909437"/>
                  <a:pt x="1036687" y="873508"/>
                </a:cubicBezTo>
                <a:cubicBezTo>
                  <a:pt x="1045422" y="846808"/>
                  <a:pt x="1049213" y="814669"/>
                  <a:pt x="1051685" y="784508"/>
                </a:cubicBezTo>
                <a:cubicBezTo>
                  <a:pt x="1056135" y="728307"/>
                  <a:pt x="1062398" y="645241"/>
                  <a:pt x="1067178" y="587556"/>
                </a:cubicBezTo>
                <a:cubicBezTo>
                  <a:pt x="1072452" y="522784"/>
                  <a:pt x="1076737" y="401316"/>
                  <a:pt x="1071793" y="339511"/>
                </a:cubicBezTo>
                <a:cubicBezTo>
                  <a:pt x="1070804" y="327314"/>
                  <a:pt x="1067013" y="306383"/>
                  <a:pt x="1063717" y="292868"/>
                </a:cubicBezTo>
                <a:cubicBezTo>
                  <a:pt x="1053498" y="250676"/>
                  <a:pt x="1051356" y="236502"/>
                  <a:pt x="1048554" y="189035"/>
                </a:cubicBezTo>
                <a:cubicBezTo>
                  <a:pt x="1046411" y="152447"/>
                  <a:pt x="1043939" y="137778"/>
                  <a:pt x="1036193" y="116682"/>
                </a:cubicBezTo>
                <a:cubicBezTo>
                  <a:pt x="1025810" y="88169"/>
                  <a:pt x="998780" y="52405"/>
                  <a:pt x="977849" y="39879"/>
                </a:cubicBezTo>
                <a:cubicBezTo>
                  <a:pt x="957082" y="27023"/>
                  <a:pt x="918186" y="16475"/>
                  <a:pt x="887036" y="14827"/>
                </a:cubicBezTo>
                <a:cubicBezTo>
                  <a:pt x="878795" y="14333"/>
                  <a:pt x="854073" y="13179"/>
                  <a:pt x="831988" y="12025"/>
                </a:cubicBezTo>
                <a:cubicBezTo>
                  <a:pt x="810068" y="10872"/>
                  <a:pt x="781720" y="8729"/>
                  <a:pt x="769029" y="7081"/>
                </a:cubicBezTo>
                <a:cubicBezTo>
                  <a:pt x="750241" y="4773"/>
                  <a:pt x="731287" y="4279"/>
                  <a:pt x="665197" y="4609"/>
                </a:cubicBezTo>
                <a:cubicBezTo>
                  <a:pt x="602073" y="4938"/>
                  <a:pt x="578010" y="4279"/>
                  <a:pt x="554606" y="2136"/>
                </a:cubicBezTo>
                <a:cubicBezTo>
                  <a:pt x="519995" y="-1160"/>
                  <a:pt x="476485" y="-665"/>
                  <a:pt x="421931" y="3785"/>
                </a:cubicBezTo>
                <a:cubicBezTo>
                  <a:pt x="400011" y="5597"/>
                  <a:pt x="346117" y="7081"/>
                  <a:pt x="317274" y="7246"/>
                </a:cubicBezTo>
                <a:cubicBezTo>
                  <a:pt x="288432" y="7410"/>
                  <a:pt x="255634" y="6092"/>
                  <a:pt x="216243" y="14168"/>
                </a:cubicBezTo>
                <a:cubicBezTo>
                  <a:pt x="176853" y="22409"/>
                  <a:pt x="123123" y="41197"/>
                  <a:pt x="90490" y="68886"/>
                </a:cubicBezTo>
                <a:cubicBezTo>
                  <a:pt x="78129" y="79434"/>
                  <a:pt x="52418" y="113551"/>
                  <a:pt x="44177" y="130526"/>
                </a:cubicBezTo>
                <a:cubicBezTo>
                  <a:pt x="27202" y="165137"/>
                  <a:pt x="23411" y="186563"/>
                  <a:pt x="24729" y="270124"/>
                </a:cubicBezTo>
                <a:cubicBezTo>
                  <a:pt x="26542" y="382197"/>
                  <a:pt x="21268" y="457188"/>
                  <a:pt x="20279" y="472845"/>
                </a:cubicBezTo>
                <a:cubicBezTo>
                  <a:pt x="19291" y="488502"/>
                  <a:pt x="15994" y="530530"/>
                  <a:pt x="15170" y="536463"/>
                </a:cubicBezTo>
                <a:cubicBezTo>
                  <a:pt x="7259" y="595632"/>
                  <a:pt x="2974" y="625957"/>
                  <a:pt x="502" y="698805"/>
                </a:cubicBezTo>
                <a:cubicBezTo>
                  <a:pt x="-1806" y="767533"/>
                  <a:pt x="3798" y="819119"/>
                  <a:pt x="18302" y="876310"/>
                </a:cubicBezTo>
                <a:cubicBezTo>
                  <a:pt x="24235" y="899549"/>
                  <a:pt x="45331" y="942895"/>
                  <a:pt x="50440" y="9517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29"/>
          <p:cNvSpPr txBox="1">
            <a:spLocks noGrp="1"/>
          </p:cNvSpPr>
          <p:nvPr>
            <p:ph type="subTitle" idx="5"/>
          </p:nvPr>
        </p:nvSpPr>
        <p:spPr>
          <a:xfrm>
            <a:off x="1902482" y="1613023"/>
            <a:ext cx="2912400" cy="50858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/>
              <a:t>Tổng quan</a:t>
            </a:r>
            <a:endParaRPr sz="1800" dirty="0"/>
          </a:p>
        </p:txBody>
      </p:sp>
      <p:sp>
        <p:nvSpPr>
          <p:cNvPr id="358" name="Google Shape;358;p29"/>
          <p:cNvSpPr txBox="1">
            <a:spLocks noGrp="1"/>
          </p:cNvSpPr>
          <p:nvPr>
            <p:ph type="title" idx="9"/>
          </p:nvPr>
        </p:nvSpPr>
        <p:spPr>
          <a:xfrm>
            <a:off x="1017421" y="2943262"/>
            <a:ext cx="697500" cy="60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59" name="Google Shape;359;p29"/>
          <p:cNvSpPr txBox="1">
            <a:spLocks noGrp="1"/>
          </p:cNvSpPr>
          <p:nvPr>
            <p:ph type="title" idx="13"/>
          </p:nvPr>
        </p:nvSpPr>
        <p:spPr>
          <a:xfrm>
            <a:off x="1009636" y="1581008"/>
            <a:ext cx="697500" cy="60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60" name="Google Shape;360;p29"/>
          <p:cNvSpPr txBox="1">
            <a:spLocks noGrp="1"/>
          </p:cNvSpPr>
          <p:nvPr>
            <p:ph type="title" idx="14"/>
          </p:nvPr>
        </p:nvSpPr>
        <p:spPr>
          <a:xfrm>
            <a:off x="4999983" y="2943262"/>
            <a:ext cx="697500" cy="60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61" name="Google Shape;361;p29"/>
          <p:cNvSpPr txBox="1">
            <a:spLocks noGrp="1"/>
          </p:cNvSpPr>
          <p:nvPr>
            <p:ph type="title" idx="15"/>
          </p:nvPr>
        </p:nvSpPr>
        <p:spPr>
          <a:xfrm>
            <a:off x="4992198" y="1590533"/>
            <a:ext cx="697500" cy="60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2" name="Google Shape;355;p29"/>
          <p:cNvSpPr txBox="1">
            <a:spLocks noGrp="1"/>
          </p:cNvSpPr>
          <p:nvPr>
            <p:ph type="subTitle" idx="5"/>
          </p:nvPr>
        </p:nvSpPr>
        <p:spPr>
          <a:xfrm>
            <a:off x="5984708" y="1624560"/>
            <a:ext cx="2912400" cy="51349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smtClean="0"/>
              <a:t>C</a:t>
            </a:r>
            <a:r>
              <a:rPr lang="en" sz="1800" dirty="0" smtClean="0"/>
              <a:t>ơ sở </a:t>
            </a:r>
            <a:r>
              <a:rPr lang="en-US" sz="1800" dirty="0" err="1" smtClean="0"/>
              <a:t>lý</a:t>
            </a:r>
            <a:r>
              <a:rPr lang="en-US" sz="1800" dirty="0" smtClean="0"/>
              <a:t> </a:t>
            </a:r>
            <a:r>
              <a:rPr lang="en-US" sz="1800" dirty="0" err="1" smtClean="0"/>
              <a:t>thuyết</a:t>
            </a:r>
            <a:endParaRPr sz="1800" dirty="0"/>
          </a:p>
        </p:txBody>
      </p:sp>
      <p:sp>
        <p:nvSpPr>
          <p:cNvPr id="25" name="Google Shape;355;p29"/>
          <p:cNvSpPr txBox="1">
            <a:spLocks noGrp="1"/>
          </p:cNvSpPr>
          <p:nvPr>
            <p:ph type="subTitle" idx="5"/>
          </p:nvPr>
        </p:nvSpPr>
        <p:spPr>
          <a:xfrm>
            <a:off x="1902482" y="2826585"/>
            <a:ext cx="2912400" cy="7975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 smtClean="0"/>
              <a:t>Thực</a:t>
            </a:r>
            <a:r>
              <a:rPr lang="en-US" sz="1800" dirty="0" smtClean="0"/>
              <a:t> </a:t>
            </a:r>
            <a:r>
              <a:rPr lang="en-US" sz="1800" dirty="0" err="1" smtClean="0"/>
              <a:t>hiện</a:t>
            </a:r>
            <a:r>
              <a:rPr lang="en-US" sz="1800" dirty="0" smtClean="0"/>
              <a:t> </a:t>
            </a:r>
            <a:r>
              <a:rPr lang="en-US" sz="1800" dirty="0" err="1" smtClean="0"/>
              <a:t>hoá</a:t>
            </a:r>
            <a:r>
              <a:rPr lang="en-US" sz="1800" dirty="0" smtClean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 smtClean="0"/>
              <a:t>nghiên</a:t>
            </a:r>
            <a:r>
              <a:rPr lang="en-US" sz="1800" dirty="0" smtClean="0"/>
              <a:t> </a:t>
            </a:r>
            <a:r>
              <a:rPr lang="en-US" sz="1800" dirty="0" err="1" smtClean="0"/>
              <a:t>cứu</a:t>
            </a:r>
            <a:endParaRPr sz="1800" dirty="0"/>
          </a:p>
        </p:txBody>
      </p:sp>
      <p:sp>
        <p:nvSpPr>
          <p:cNvPr id="28" name="Google Shape;355;p29"/>
          <p:cNvSpPr txBox="1">
            <a:spLocks noGrp="1"/>
          </p:cNvSpPr>
          <p:nvPr>
            <p:ph type="subTitle" idx="5"/>
          </p:nvPr>
        </p:nvSpPr>
        <p:spPr>
          <a:xfrm>
            <a:off x="5984708" y="2943262"/>
            <a:ext cx="2912400" cy="5355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 smtClean="0"/>
              <a:t>Kết</a:t>
            </a:r>
            <a:r>
              <a:rPr lang="en-US" sz="1800" dirty="0" smtClean="0"/>
              <a:t> </a:t>
            </a:r>
            <a:r>
              <a:rPr lang="en-US" sz="1800" dirty="0" err="1" smtClean="0"/>
              <a:t>luận</a:t>
            </a:r>
            <a:endParaRPr sz="1800" dirty="0"/>
          </a:p>
        </p:txBody>
      </p:sp>
      <p:sp>
        <p:nvSpPr>
          <p:cNvPr id="15" name="TextBox 14"/>
          <p:cNvSpPr txBox="1"/>
          <p:nvPr/>
        </p:nvSpPr>
        <p:spPr>
          <a:xfrm>
            <a:off x="8669989" y="4769930"/>
            <a:ext cx="2259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2</a:t>
            </a:r>
            <a:endParaRPr lang="en-US" sz="12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2"/>
          <p:cNvSpPr txBox="1">
            <a:spLocks noGrp="1"/>
          </p:cNvSpPr>
          <p:nvPr>
            <p:ph type="title"/>
          </p:nvPr>
        </p:nvSpPr>
        <p:spPr>
          <a:xfrm>
            <a:off x="1796968" y="140663"/>
            <a:ext cx="55500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3.3 Xây dựng giao diện</a:t>
            </a:r>
            <a:endParaRPr dirty="0"/>
          </a:p>
        </p:txBody>
      </p:sp>
      <p:pic>
        <p:nvPicPr>
          <p:cNvPr id="15" name="Picture 14"/>
          <p:cNvPicPr/>
          <p:nvPr/>
        </p:nvPicPr>
        <p:blipFill>
          <a:blip r:embed="rId3"/>
          <a:stretch>
            <a:fillRect/>
          </a:stretch>
        </p:blipFill>
        <p:spPr>
          <a:xfrm>
            <a:off x="1601787" y="1091247"/>
            <a:ext cx="5940425" cy="2961005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2" name="TextBox 1"/>
          <p:cNvSpPr txBox="1"/>
          <p:nvPr/>
        </p:nvSpPr>
        <p:spPr>
          <a:xfrm>
            <a:off x="3188230" y="4235320"/>
            <a:ext cx="27675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Hình</a:t>
            </a:r>
            <a:r>
              <a:rPr lang="en-US" sz="1600" dirty="0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 9: </a:t>
            </a:r>
            <a:r>
              <a:rPr lang="en-US" sz="1600" dirty="0" err="1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Giao</a:t>
            </a:r>
            <a:r>
              <a:rPr lang="en-US" sz="1600" dirty="0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diện</a:t>
            </a:r>
            <a:r>
              <a:rPr lang="en-US" sz="1600" dirty="0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trang</a:t>
            </a:r>
            <a:r>
              <a:rPr lang="en-US" sz="1600" dirty="0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chủ</a:t>
            </a:r>
            <a:endParaRPr lang="en-US" sz="1600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669989" y="4769930"/>
            <a:ext cx="4740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20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084857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47275" y="4309062"/>
            <a:ext cx="40494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Hình</a:t>
            </a:r>
            <a:r>
              <a:rPr lang="en-US" sz="1600" dirty="0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 10: </a:t>
            </a:r>
            <a:r>
              <a:rPr lang="en-US" sz="1600" dirty="0" err="1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Giao</a:t>
            </a:r>
            <a:r>
              <a:rPr lang="en-US" sz="1600" dirty="0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diện</a:t>
            </a:r>
            <a:r>
              <a:rPr lang="en-US" sz="1600" dirty="0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trang</a:t>
            </a:r>
            <a:r>
              <a:rPr lang="en-US" sz="1600" dirty="0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thông</a:t>
            </a:r>
            <a:r>
              <a:rPr lang="en-US" sz="1600" dirty="0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 tin </a:t>
            </a:r>
            <a:r>
              <a:rPr lang="en-US" sz="1600" dirty="0" err="1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đặc</a:t>
            </a:r>
            <a:r>
              <a:rPr lang="en-US" sz="1600" dirty="0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sản</a:t>
            </a:r>
            <a:endParaRPr lang="en-US" sz="1600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1601787" y="1111567"/>
            <a:ext cx="5940425" cy="2920365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6" name="Google Shape;441;p32"/>
          <p:cNvSpPr txBox="1">
            <a:spLocks/>
          </p:cNvSpPr>
          <p:nvPr/>
        </p:nvSpPr>
        <p:spPr>
          <a:xfrm>
            <a:off x="1796968" y="140663"/>
            <a:ext cx="555006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 b="0" i="0" u="none" strike="noStrike" cap="none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mtClean="0"/>
              <a:t>3.3 Xây dựng giao diện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669989" y="4769930"/>
            <a:ext cx="4740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21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268007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98893" y="4309062"/>
            <a:ext cx="35462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Hình</a:t>
            </a:r>
            <a:r>
              <a:rPr lang="en-US" sz="1600" dirty="0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 11: </a:t>
            </a:r>
            <a:r>
              <a:rPr lang="en-US" sz="1600" dirty="0" err="1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Giao</a:t>
            </a:r>
            <a:r>
              <a:rPr lang="en-US" sz="1600" dirty="0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diện</a:t>
            </a:r>
            <a:r>
              <a:rPr lang="en-US" sz="1600" dirty="0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trang</a:t>
            </a:r>
            <a:r>
              <a:rPr lang="en-US" sz="1600" dirty="0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quản</a:t>
            </a:r>
            <a:r>
              <a:rPr lang="en-US" sz="1600" dirty="0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 smtClean="0">
                <a:solidFill>
                  <a:schemeClr val="bg2">
                    <a:lumMod val="75000"/>
                    <a:lumOff val="25000"/>
                  </a:schemeClr>
                </a:solidFill>
              </a:rPr>
              <a:t>trị</a:t>
            </a:r>
            <a:endParaRPr lang="en-US" sz="1600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1601787" y="1100137"/>
            <a:ext cx="5940425" cy="2943225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6" name="Google Shape;441;p32"/>
          <p:cNvSpPr txBox="1">
            <a:spLocks noGrp="1"/>
          </p:cNvSpPr>
          <p:nvPr>
            <p:ph type="title"/>
          </p:nvPr>
        </p:nvSpPr>
        <p:spPr>
          <a:xfrm>
            <a:off x="1796968" y="140663"/>
            <a:ext cx="55500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3.3 Xây dựng giao diện</a:t>
            </a:r>
            <a:endParaRPr dirty="0"/>
          </a:p>
        </p:txBody>
      </p:sp>
      <p:sp>
        <p:nvSpPr>
          <p:cNvPr id="7" name="TextBox 6"/>
          <p:cNvSpPr txBox="1"/>
          <p:nvPr/>
        </p:nvSpPr>
        <p:spPr>
          <a:xfrm>
            <a:off x="8669989" y="4769930"/>
            <a:ext cx="4740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22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885552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1"/>
          <p:cNvSpPr/>
          <p:nvPr/>
        </p:nvSpPr>
        <p:spPr>
          <a:xfrm>
            <a:off x="3384765" y="779461"/>
            <a:ext cx="1307565" cy="1263151"/>
          </a:xfrm>
          <a:custGeom>
            <a:avLst/>
            <a:gdLst/>
            <a:ahLst/>
            <a:cxnLst/>
            <a:rect l="l" t="t" r="r" b="b"/>
            <a:pathLst>
              <a:path w="1073975" h="1037496" extrusionOk="0">
                <a:moveTo>
                  <a:pt x="50440" y="951795"/>
                </a:moveTo>
                <a:cubicBezTo>
                  <a:pt x="77470" y="998272"/>
                  <a:pt x="153614" y="1024148"/>
                  <a:pt x="209815" y="1028763"/>
                </a:cubicBezTo>
                <a:cubicBezTo>
                  <a:pt x="258930" y="1032718"/>
                  <a:pt x="274917" y="1034696"/>
                  <a:pt x="324856" y="1036839"/>
                </a:cubicBezTo>
                <a:cubicBezTo>
                  <a:pt x="354522" y="1038157"/>
                  <a:pt x="449290" y="1037168"/>
                  <a:pt x="507305" y="1036674"/>
                </a:cubicBezTo>
                <a:cubicBezTo>
                  <a:pt x="565319" y="1036344"/>
                  <a:pt x="623993" y="1035190"/>
                  <a:pt x="637673" y="1034202"/>
                </a:cubicBezTo>
                <a:cubicBezTo>
                  <a:pt x="651352" y="1033213"/>
                  <a:pt x="687117" y="1031565"/>
                  <a:pt x="717278" y="1030576"/>
                </a:cubicBezTo>
                <a:cubicBezTo>
                  <a:pt x="801663" y="1027939"/>
                  <a:pt x="877642" y="1018874"/>
                  <a:pt x="918186" y="1006678"/>
                </a:cubicBezTo>
                <a:cubicBezTo>
                  <a:pt x="937634" y="1000744"/>
                  <a:pt x="963840" y="985581"/>
                  <a:pt x="977519" y="972067"/>
                </a:cubicBezTo>
                <a:cubicBezTo>
                  <a:pt x="1001582" y="948334"/>
                  <a:pt x="1024986" y="909437"/>
                  <a:pt x="1036687" y="873508"/>
                </a:cubicBezTo>
                <a:cubicBezTo>
                  <a:pt x="1045422" y="846808"/>
                  <a:pt x="1049213" y="814669"/>
                  <a:pt x="1051685" y="784508"/>
                </a:cubicBezTo>
                <a:cubicBezTo>
                  <a:pt x="1056135" y="728307"/>
                  <a:pt x="1062398" y="645241"/>
                  <a:pt x="1067178" y="587556"/>
                </a:cubicBezTo>
                <a:cubicBezTo>
                  <a:pt x="1072452" y="522784"/>
                  <a:pt x="1076737" y="401316"/>
                  <a:pt x="1071793" y="339511"/>
                </a:cubicBezTo>
                <a:cubicBezTo>
                  <a:pt x="1070804" y="327314"/>
                  <a:pt x="1067013" y="306383"/>
                  <a:pt x="1063717" y="292868"/>
                </a:cubicBezTo>
                <a:cubicBezTo>
                  <a:pt x="1053498" y="250676"/>
                  <a:pt x="1051356" y="236502"/>
                  <a:pt x="1048554" y="189035"/>
                </a:cubicBezTo>
                <a:cubicBezTo>
                  <a:pt x="1046411" y="152447"/>
                  <a:pt x="1043939" y="137778"/>
                  <a:pt x="1036193" y="116682"/>
                </a:cubicBezTo>
                <a:cubicBezTo>
                  <a:pt x="1025810" y="88169"/>
                  <a:pt x="998780" y="52405"/>
                  <a:pt x="977849" y="39879"/>
                </a:cubicBezTo>
                <a:cubicBezTo>
                  <a:pt x="957082" y="27023"/>
                  <a:pt x="918186" y="16475"/>
                  <a:pt x="887036" y="14827"/>
                </a:cubicBezTo>
                <a:cubicBezTo>
                  <a:pt x="878795" y="14333"/>
                  <a:pt x="854073" y="13179"/>
                  <a:pt x="831988" y="12025"/>
                </a:cubicBezTo>
                <a:cubicBezTo>
                  <a:pt x="810068" y="10872"/>
                  <a:pt x="781720" y="8729"/>
                  <a:pt x="769029" y="7081"/>
                </a:cubicBezTo>
                <a:cubicBezTo>
                  <a:pt x="750241" y="4773"/>
                  <a:pt x="731287" y="4279"/>
                  <a:pt x="665197" y="4609"/>
                </a:cubicBezTo>
                <a:cubicBezTo>
                  <a:pt x="602073" y="4938"/>
                  <a:pt x="578010" y="4279"/>
                  <a:pt x="554606" y="2136"/>
                </a:cubicBezTo>
                <a:cubicBezTo>
                  <a:pt x="519995" y="-1160"/>
                  <a:pt x="476485" y="-665"/>
                  <a:pt x="421931" y="3785"/>
                </a:cubicBezTo>
                <a:cubicBezTo>
                  <a:pt x="400011" y="5597"/>
                  <a:pt x="346117" y="7081"/>
                  <a:pt x="317274" y="7246"/>
                </a:cubicBezTo>
                <a:cubicBezTo>
                  <a:pt x="288432" y="7410"/>
                  <a:pt x="255634" y="6092"/>
                  <a:pt x="216243" y="14168"/>
                </a:cubicBezTo>
                <a:cubicBezTo>
                  <a:pt x="176853" y="22409"/>
                  <a:pt x="123123" y="41197"/>
                  <a:pt x="90490" y="68886"/>
                </a:cubicBezTo>
                <a:cubicBezTo>
                  <a:pt x="78129" y="79434"/>
                  <a:pt x="52418" y="113551"/>
                  <a:pt x="44177" y="130526"/>
                </a:cubicBezTo>
                <a:cubicBezTo>
                  <a:pt x="27202" y="165137"/>
                  <a:pt x="23411" y="186563"/>
                  <a:pt x="24729" y="270124"/>
                </a:cubicBezTo>
                <a:cubicBezTo>
                  <a:pt x="26542" y="382197"/>
                  <a:pt x="21268" y="457188"/>
                  <a:pt x="20279" y="472845"/>
                </a:cubicBezTo>
                <a:cubicBezTo>
                  <a:pt x="19291" y="488502"/>
                  <a:pt x="15994" y="530530"/>
                  <a:pt x="15170" y="536463"/>
                </a:cubicBezTo>
                <a:cubicBezTo>
                  <a:pt x="7259" y="595632"/>
                  <a:pt x="2974" y="625957"/>
                  <a:pt x="502" y="698805"/>
                </a:cubicBezTo>
                <a:cubicBezTo>
                  <a:pt x="-1806" y="767533"/>
                  <a:pt x="3798" y="819119"/>
                  <a:pt x="18302" y="876310"/>
                </a:cubicBezTo>
                <a:cubicBezTo>
                  <a:pt x="24235" y="899549"/>
                  <a:pt x="45331" y="942895"/>
                  <a:pt x="50440" y="9517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31"/>
          <p:cNvSpPr txBox="1">
            <a:spLocks noGrp="1"/>
          </p:cNvSpPr>
          <p:nvPr>
            <p:ph type="title" idx="2"/>
          </p:nvPr>
        </p:nvSpPr>
        <p:spPr>
          <a:xfrm>
            <a:off x="3548647" y="988937"/>
            <a:ext cx="1001838" cy="84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sp>
        <p:nvSpPr>
          <p:cNvPr id="375" name="Google Shape;375;p31"/>
          <p:cNvSpPr txBox="1">
            <a:spLocks noGrp="1"/>
          </p:cNvSpPr>
          <p:nvPr>
            <p:ph type="subTitle" idx="1"/>
          </p:nvPr>
        </p:nvSpPr>
        <p:spPr>
          <a:xfrm>
            <a:off x="2728262" y="3280174"/>
            <a:ext cx="2642608" cy="11089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smtClean="0">
                <a:latin typeface="+mj-lt"/>
              </a:rPr>
              <a:t>4.1 </a:t>
            </a:r>
            <a:r>
              <a:rPr lang="en-US" sz="1800" b="1" dirty="0" err="1" smtClean="0">
                <a:latin typeface="+mj-lt"/>
              </a:rPr>
              <a:t>Kết</a:t>
            </a:r>
            <a:r>
              <a:rPr lang="en-US" sz="1800" b="1" dirty="0" smtClean="0">
                <a:latin typeface="+mj-lt"/>
              </a:rPr>
              <a:t> </a:t>
            </a:r>
            <a:r>
              <a:rPr lang="en-US" sz="1800" b="1" dirty="0" err="1" smtClean="0">
                <a:latin typeface="+mj-lt"/>
              </a:rPr>
              <a:t>quả</a:t>
            </a:r>
            <a:r>
              <a:rPr lang="en-US" sz="1800" b="1" dirty="0" smtClean="0">
                <a:latin typeface="+mj-lt"/>
              </a:rPr>
              <a:t> </a:t>
            </a:r>
            <a:r>
              <a:rPr lang="en-US" sz="1800" b="1" dirty="0" err="1" smtClean="0">
                <a:latin typeface="+mj-lt"/>
              </a:rPr>
              <a:t>đạt</a:t>
            </a:r>
            <a:r>
              <a:rPr lang="en-US" sz="1800" b="1" dirty="0" smtClean="0">
                <a:latin typeface="+mj-lt"/>
              </a:rPr>
              <a:t> </a:t>
            </a:r>
            <a:r>
              <a:rPr lang="en-US" sz="1800" b="1" dirty="0" err="1" smtClean="0">
                <a:latin typeface="+mj-lt"/>
              </a:rPr>
              <a:t>được</a:t>
            </a:r>
            <a:endParaRPr lang="en-US" sz="1800" b="1" dirty="0" smtClean="0">
              <a:latin typeface="+mj-l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smtClean="0">
                <a:latin typeface="+mj-lt"/>
              </a:rPr>
              <a:t>4.2 </a:t>
            </a:r>
            <a:r>
              <a:rPr lang="en-US" sz="1800" b="1" dirty="0" err="1" smtClean="0">
                <a:latin typeface="+mj-lt"/>
              </a:rPr>
              <a:t>hướng</a:t>
            </a:r>
            <a:r>
              <a:rPr lang="en-US" sz="1800" b="1" dirty="0" smtClean="0">
                <a:latin typeface="+mj-lt"/>
              </a:rPr>
              <a:t> </a:t>
            </a:r>
            <a:r>
              <a:rPr lang="en-US" sz="1800" b="1" dirty="0" err="1" smtClean="0">
                <a:latin typeface="+mj-lt"/>
              </a:rPr>
              <a:t>phát</a:t>
            </a:r>
            <a:r>
              <a:rPr lang="en-US" sz="1800" b="1" dirty="0" smtClean="0">
                <a:latin typeface="+mj-lt"/>
              </a:rPr>
              <a:t> </a:t>
            </a:r>
            <a:r>
              <a:rPr lang="en-US" sz="1800" b="1" dirty="0" err="1" smtClean="0">
                <a:latin typeface="+mj-lt"/>
              </a:rPr>
              <a:t>triển</a:t>
            </a:r>
            <a:endParaRPr sz="1800" b="1" dirty="0">
              <a:latin typeface="+mj-l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6" name="Google Shape;376;p31"/>
          <p:cNvSpPr txBox="1">
            <a:spLocks noGrp="1"/>
          </p:cNvSpPr>
          <p:nvPr>
            <p:ph type="title"/>
          </p:nvPr>
        </p:nvSpPr>
        <p:spPr>
          <a:xfrm>
            <a:off x="1220070" y="2289874"/>
            <a:ext cx="5636953" cy="9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luận</a:t>
            </a:r>
            <a:endParaRPr dirty="0"/>
          </a:p>
        </p:txBody>
      </p:sp>
      <p:sp>
        <p:nvSpPr>
          <p:cNvPr id="6" name="TextBox 5"/>
          <p:cNvSpPr txBox="1"/>
          <p:nvPr/>
        </p:nvSpPr>
        <p:spPr>
          <a:xfrm>
            <a:off x="8669989" y="4769930"/>
            <a:ext cx="4740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23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906824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3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smtClean="0"/>
              <a:t>4.1. Kết </a:t>
            </a:r>
            <a:r>
              <a:rPr lang="en-US" sz="3200" dirty="0" err="1" smtClean="0"/>
              <a:t>quả</a:t>
            </a:r>
            <a:r>
              <a:rPr lang="en-US" sz="3200" dirty="0" smtClean="0"/>
              <a:t> </a:t>
            </a:r>
            <a:r>
              <a:rPr lang="en-US" sz="3200" dirty="0" err="1" smtClean="0"/>
              <a:t>đạt</a:t>
            </a:r>
            <a:r>
              <a:rPr lang="en-US" sz="3200" dirty="0" smtClean="0"/>
              <a:t> </a:t>
            </a:r>
            <a:r>
              <a:rPr lang="en-US" sz="3200" dirty="0" err="1" smtClean="0"/>
              <a:t>được</a:t>
            </a:r>
            <a:endParaRPr sz="3200" dirty="0"/>
          </a:p>
        </p:txBody>
      </p:sp>
      <p:sp>
        <p:nvSpPr>
          <p:cNvPr id="6" name="Rectangle 5"/>
          <p:cNvSpPr/>
          <p:nvPr/>
        </p:nvSpPr>
        <p:spPr>
          <a:xfrm>
            <a:off x="720000" y="1112200"/>
            <a:ext cx="7704000" cy="36471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200" dirty="0" err="1"/>
              <a:t>C</a:t>
            </a:r>
            <a:r>
              <a:rPr lang="en-US" sz="2200" dirty="0" err="1" smtClean="0"/>
              <a:t>ó</a:t>
            </a:r>
            <a:r>
              <a:rPr lang="en-US" sz="2200" dirty="0" smtClean="0"/>
              <a:t> </a:t>
            </a:r>
            <a:r>
              <a:rPr lang="en-US" sz="2200" dirty="0" err="1"/>
              <a:t>thêm</a:t>
            </a:r>
            <a:r>
              <a:rPr lang="en-US" sz="2200" dirty="0"/>
              <a:t> </a:t>
            </a:r>
            <a:r>
              <a:rPr lang="en-US" sz="2200" dirty="0" err="1"/>
              <a:t>nhiều</a:t>
            </a:r>
            <a:r>
              <a:rPr lang="en-US" sz="2200" dirty="0"/>
              <a:t> </a:t>
            </a:r>
            <a:r>
              <a:rPr lang="en-US" sz="2200" dirty="0" err="1"/>
              <a:t>kiến</a:t>
            </a:r>
            <a:r>
              <a:rPr lang="en-US" sz="2200" dirty="0"/>
              <a:t> </a:t>
            </a:r>
            <a:r>
              <a:rPr lang="en-US" sz="2200" dirty="0" err="1"/>
              <a:t>thức</a:t>
            </a:r>
            <a:r>
              <a:rPr lang="en-US" sz="2200" dirty="0"/>
              <a:t> </a:t>
            </a:r>
            <a:r>
              <a:rPr lang="en-US" sz="2200" dirty="0" err="1"/>
              <a:t>về</a:t>
            </a:r>
            <a:r>
              <a:rPr lang="en-US" sz="2200" dirty="0"/>
              <a:t> </a:t>
            </a:r>
            <a:r>
              <a:rPr lang="en-US" sz="2200" dirty="0" err="1"/>
              <a:t>cơ</a:t>
            </a:r>
            <a:r>
              <a:rPr lang="en-US" sz="2200" dirty="0"/>
              <a:t> </a:t>
            </a:r>
            <a:r>
              <a:rPr lang="en-US" sz="2200" dirty="0" err="1"/>
              <a:t>sở</a:t>
            </a:r>
            <a:r>
              <a:rPr lang="en-US" sz="2200" dirty="0"/>
              <a:t> </a:t>
            </a:r>
            <a:r>
              <a:rPr lang="en-US" sz="2200" dirty="0" err="1"/>
              <a:t>dữ</a:t>
            </a:r>
            <a:r>
              <a:rPr lang="en-US" sz="2200" dirty="0"/>
              <a:t> </a:t>
            </a:r>
            <a:r>
              <a:rPr lang="en-US" sz="2200" dirty="0" err="1"/>
              <a:t>liệu</a:t>
            </a:r>
            <a:r>
              <a:rPr lang="en-US" sz="2200" dirty="0"/>
              <a:t> phi </a:t>
            </a:r>
            <a:r>
              <a:rPr lang="en-US" sz="2200" dirty="0" err="1"/>
              <a:t>quan</a:t>
            </a:r>
            <a:r>
              <a:rPr lang="en-US" sz="2200" dirty="0"/>
              <a:t> </a:t>
            </a:r>
            <a:r>
              <a:rPr lang="en-US" sz="2200" dirty="0" err="1"/>
              <a:t>hệ</a:t>
            </a:r>
            <a:r>
              <a:rPr lang="en-US" sz="2200" dirty="0"/>
              <a:t>, MongoDB </a:t>
            </a:r>
            <a:r>
              <a:rPr lang="en-US" sz="2200" dirty="0" err="1"/>
              <a:t>cùng</a:t>
            </a:r>
            <a:r>
              <a:rPr lang="en-US" sz="2200" dirty="0"/>
              <a:t> </a:t>
            </a:r>
            <a:r>
              <a:rPr lang="en-US" sz="2200" dirty="0" err="1"/>
              <a:t>với</a:t>
            </a:r>
            <a:r>
              <a:rPr lang="en-US" sz="2200" dirty="0"/>
              <a:t> </a:t>
            </a:r>
            <a:r>
              <a:rPr lang="en-US" sz="2200" dirty="0" err="1"/>
              <a:t>Nodejs</a:t>
            </a:r>
            <a:r>
              <a:rPr lang="en-US" sz="2200" dirty="0"/>
              <a:t>, </a:t>
            </a:r>
            <a:r>
              <a:rPr lang="en-US" sz="2200" dirty="0" err="1"/>
              <a:t>Resful</a:t>
            </a:r>
            <a:r>
              <a:rPr lang="en-US" sz="2200" dirty="0"/>
              <a:t> API, </a:t>
            </a:r>
            <a:r>
              <a:rPr lang="en-US" sz="2200" dirty="0" err="1"/>
              <a:t>ReactJS</a:t>
            </a:r>
            <a:r>
              <a:rPr lang="en-US" sz="2200" dirty="0"/>
              <a:t>. </a:t>
            </a:r>
            <a:r>
              <a:rPr lang="en-US" sz="2200" dirty="0" err="1"/>
              <a:t>Đồng</a:t>
            </a:r>
            <a:r>
              <a:rPr lang="en-US" sz="2200" dirty="0"/>
              <a:t> </a:t>
            </a:r>
            <a:r>
              <a:rPr lang="en-US" sz="2200" dirty="0" err="1"/>
              <a:t>thời</a:t>
            </a:r>
            <a:r>
              <a:rPr lang="en-US" sz="2200" dirty="0"/>
              <a:t>, </a:t>
            </a:r>
            <a:r>
              <a:rPr lang="en-US" sz="2200" dirty="0" err="1"/>
              <a:t>áp</a:t>
            </a:r>
            <a:r>
              <a:rPr lang="en-US" sz="2200" dirty="0"/>
              <a:t> </a:t>
            </a:r>
            <a:r>
              <a:rPr lang="en-US" sz="2200" dirty="0" err="1"/>
              <a:t>dụng</a:t>
            </a:r>
            <a:r>
              <a:rPr lang="en-US" sz="2200" dirty="0"/>
              <a:t> </a:t>
            </a:r>
            <a:r>
              <a:rPr lang="en-US" sz="2200" dirty="0" err="1"/>
              <a:t>những</a:t>
            </a:r>
            <a:r>
              <a:rPr lang="en-US" sz="2200" dirty="0"/>
              <a:t> </a:t>
            </a:r>
            <a:r>
              <a:rPr lang="en-US" sz="2200" dirty="0" err="1"/>
              <a:t>kiến</a:t>
            </a:r>
            <a:r>
              <a:rPr lang="en-US" sz="2200" dirty="0"/>
              <a:t> </a:t>
            </a:r>
            <a:r>
              <a:rPr lang="en-US" sz="2200" dirty="0" err="1"/>
              <a:t>thức</a:t>
            </a:r>
            <a:r>
              <a:rPr lang="en-US" sz="2200" dirty="0"/>
              <a:t> </a:t>
            </a:r>
            <a:r>
              <a:rPr lang="en-US" sz="2200" dirty="0" err="1"/>
              <a:t>đó</a:t>
            </a:r>
            <a:r>
              <a:rPr lang="en-US" sz="2200" dirty="0"/>
              <a:t> </a:t>
            </a:r>
            <a:r>
              <a:rPr lang="en-US" sz="2200" dirty="0" err="1"/>
              <a:t>xây</a:t>
            </a:r>
            <a:r>
              <a:rPr lang="en-US" sz="2200" dirty="0"/>
              <a:t> </a:t>
            </a:r>
            <a:r>
              <a:rPr lang="en-US" sz="2200" dirty="0" err="1"/>
              <a:t>dựng</a:t>
            </a:r>
            <a:r>
              <a:rPr lang="en-US" sz="2200" dirty="0"/>
              <a:t> </a:t>
            </a:r>
            <a:r>
              <a:rPr lang="en-US" sz="2200" dirty="0" err="1"/>
              <a:t>thành</a:t>
            </a:r>
            <a:r>
              <a:rPr lang="en-US" sz="2200" dirty="0"/>
              <a:t> </a:t>
            </a:r>
            <a:r>
              <a:rPr lang="en-US" sz="2200" dirty="0" err="1"/>
              <a:t>công</a:t>
            </a:r>
            <a:r>
              <a:rPr lang="en-US" sz="2200" dirty="0"/>
              <a:t> </a:t>
            </a:r>
            <a:r>
              <a:rPr lang="en-US" sz="2200" dirty="0" err="1"/>
              <a:t>hệ</a:t>
            </a:r>
            <a:r>
              <a:rPr lang="en-US" sz="2200" dirty="0"/>
              <a:t> </a:t>
            </a:r>
            <a:r>
              <a:rPr lang="en-US" sz="2200" dirty="0" err="1"/>
              <a:t>thống</a:t>
            </a:r>
            <a:r>
              <a:rPr lang="en-US" sz="2200" dirty="0"/>
              <a:t> </a:t>
            </a:r>
            <a:r>
              <a:rPr lang="en-US" sz="2200" dirty="0" err="1"/>
              <a:t>quảng</a:t>
            </a:r>
            <a:r>
              <a:rPr lang="en-US" sz="2200" dirty="0"/>
              <a:t> </a:t>
            </a:r>
            <a:r>
              <a:rPr lang="en-US" sz="2200" dirty="0" err="1"/>
              <a:t>bá</a:t>
            </a:r>
            <a:r>
              <a:rPr lang="en-US" sz="2200" dirty="0"/>
              <a:t> </a:t>
            </a:r>
            <a:r>
              <a:rPr lang="en-US" sz="2200" dirty="0" err="1"/>
              <a:t>đặc</a:t>
            </a:r>
            <a:r>
              <a:rPr lang="en-US" sz="2200" dirty="0"/>
              <a:t> </a:t>
            </a:r>
            <a:r>
              <a:rPr lang="en-US" sz="2200" dirty="0" err="1"/>
              <a:t>sản</a:t>
            </a:r>
            <a:r>
              <a:rPr lang="en-US" sz="2200" dirty="0"/>
              <a:t> </a:t>
            </a:r>
            <a:r>
              <a:rPr lang="en-US" sz="2200" dirty="0" err="1"/>
              <a:t>Tây</a:t>
            </a:r>
            <a:r>
              <a:rPr lang="en-US" sz="2200" dirty="0"/>
              <a:t> Nam </a:t>
            </a:r>
            <a:r>
              <a:rPr lang="en-US" sz="2200" dirty="0" err="1"/>
              <a:t>Bộ</a:t>
            </a:r>
            <a:r>
              <a:rPr lang="en-US" sz="2200" dirty="0"/>
              <a:t>. </a:t>
            </a:r>
            <a:endParaRPr lang="en-US" sz="2200" dirty="0" smtClean="0"/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200" dirty="0" err="1"/>
              <a:t>C</a:t>
            </a:r>
            <a:r>
              <a:rPr lang="en-US" sz="2200" dirty="0" err="1" smtClean="0"/>
              <a:t>ải</a:t>
            </a:r>
            <a:r>
              <a:rPr lang="en-US" sz="2200" dirty="0" smtClean="0"/>
              <a:t> </a:t>
            </a:r>
            <a:r>
              <a:rPr lang="en-US" sz="2200" dirty="0" err="1"/>
              <a:t>thiện</a:t>
            </a:r>
            <a:r>
              <a:rPr lang="en-US" sz="2200" dirty="0"/>
              <a:t> </a:t>
            </a:r>
            <a:r>
              <a:rPr lang="en-US" sz="2200" dirty="0" err="1"/>
              <a:t>được</a:t>
            </a:r>
            <a:r>
              <a:rPr lang="en-US" sz="2200" dirty="0"/>
              <a:t> </a:t>
            </a:r>
            <a:r>
              <a:rPr lang="en-US" sz="2200" dirty="0" err="1"/>
              <a:t>kỹ</a:t>
            </a:r>
            <a:r>
              <a:rPr lang="en-US" sz="2200" dirty="0"/>
              <a:t> </a:t>
            </a:r>
            <a:r>
              <a:rPr lang="en-US" sz="2200" dirty="0" err="1"/>
              <a:t>năng</a:t>
            </a:r>
            <a:r>
              <a:rPr lang="en-US" sz="2200" dirty="0"/>
              <a:t> </a:t>
            </a:r>
            <a:r>
              <a:rPr lang="en-US" sz="2200" dirty="0" err="1"/>
              <a:t>tự</a:t>
            </a:r>
            <a:r>
              <a:rPr lang="en-US" sz="2200" dirty="0"/>
              <a:t> </a:t>
            </a:r>
            <a:r>
              <a:rPr lang="en-US" sz="2200" dirty="0" err="1"/>
              <a:t>học</a:t>
            </a:r>
            <a:r>
              <a:rPr lang="en-US" sz="2200" dirty="0"/>
              <a:t>, </a:t>
            </a:r>
            <a:r>
              <a:rPr lang="en-US" sz="2200" dirty="0" err="1"/>
              <a:t>khả</a:t>
            </a:r>
            <a:r>
              <a:rPr lang="en-US" sz="2200" dirty="0"/>
              <a:t> </a:t>
            </a:r>
            <a:r>
              <a:rPr lang="en-US" sz="2200" dirty="0" err="1"/>
              <a:t>năng</a:t>
            </a:r>
            <a:r>
              <a:rPr lang="en-US" sz="2200" dirty="0"/>
              <a:t> </a:t>
            </a:r>
            <a:r>
              <a:rPr lang="en-US" sz="2200" dirty="0" err="1"/>
              <a:t>đọc</a:t>
            </a:r>
            <a:r>
              <a:rPr lang="en-US" sz="2200" dirty="0"/>
              <a:t> </a:t>
            </a:r>
            <a:r>
              <a:rPr lang="en-US" sz="2200" dirty="0" err="1"/>
              <a:t>tài</a:t>
            </a:r>
            <a:r>
              <a:rPr lang="en-US" sz="2200" dirty="0"/>
              <a:t> </a:t>
            </a:r>
            <a:r>
              <a:rPr lang="en-US" sz="2200" dirty="0" err="1"/>
              <a:t>liệu</a:t>
            </a:r>
            <a:r>
              <a:rPr lang="en-US" sz="2200" dirty="0"/>
              <a:t> </a:t>
            </a:r>
            <a:r>
              <a:rPr lang="en-US" sz="2200" dirty="0" err="1"/>
              <a:t>chuyên</a:t>
            </a:r>
            <a:r>
              <a:rPr lang="en-US" sz="2200" dirty="0"/>
              <a:t> </a:t>
            </a:r>
            <a:r>
              <a:rPr lang="en-US" sz="2200" dirty="0" err="1"/>
              <a:t>ngành</a:t>
            </a:r>
            <a:r>
              <a:rPr lang="en-US" sz="2200" dirty="0"/>
              <a:t> </a:t>
            </a:r>
            <a:r>
              <a:rPr lang="en-US" sz="2200" dirty="0" err="1"/>
              <a:t>bằng</a:t>
            </a:r>
            <a:r>
              <a:rPr lang="en-US" sz="2200" dirty="0"/>
              <a:t> </a:t>
            </a:r>
            <a:r>
              <a:rPr lang="en-US" sz="2200" dirty="0" err="1"/>
              <a:t>tiếng</a:t>
            </a:r>
            <a:r>
              <a:rPr lang="en-US" sz="2200" dirty="0"/>
              <a:t> </a:t>
            </a:r>
            <a:r>
              <a:rPr lang="en-US" sz="2200" dirty="0" err="1"/>
              <a:t>Anh</a:t>
            </a:r>
            <a:r>
              <a:rPr lang="en-US" sz="2200" dirty="0"/>
              <a:t>, </a:t>
            </a:r>
            <a:r>
              <a:rPr lang="en-US" sz="2200" dirty="0" err="1"/>
              <a:t>kỹ</a:t>
            </a:r>
            <a:r>
              <a:rPr lang="en-US" sz="2200" dirty="0"/>
              <a:t> </a:t>
            </a:r>
            <a:r>
              <a:rPr lang="en-US" sz="2200" dirty="0" err="1"/>
              <a:t>năng</a:t>
            </a:r>
            <a:r>
              <a:rPr lang="en-US" sz="2200" dirty="0"/>
              <a:t> </a:t>
            </a:r>
            <a:r>
              <a:rPr lang="en-US" sz="2200" dirty="0" err="1"/>
              <a:t>quản</a:t>
            </a:r>
            <a:r>
              <a:rPr lang="en-US" sz="2200" dirty="0"/>
              <a:t> </a:t>
            </a:r>
            <a:r>
              <a:rPr lang="en-US" sz="2200" dirty="0" err="1"/>
              <a:t>lý</a:t>
            </a:r>
            <a:r>
              <a:rPr lang="en-US" sz="2200" dirty="0"/>
              <a:t> </a:t>
            </a:r>
            <a:r>
              <a:rPr lang="en-US" sz="2200" dirty="0" err="1"/>
              <a:t>và</a:t>
            </a:r>
            <a:r>
              <a:rPr lang="en-US" sz="2200" dirty="0"/>
              <a:t> </a:t>
            </a:r>
            <a:r>
              <a:rPr lang="en-US" sz="2200" dirty="0" err="1"/>
              <a:t>sắp</a:t>
            </a:r>
            <a:r>
              <a:rPr lang="en-US" sz="2200" dirty="0"/>
              <a:t> </a:t>
            </a:r>
            <a:r>
              <a:rPr lang="en-US" sz="2200" dirty="0" err="1"/>
              <a:t>xếp</a:t>
            </a:r>
            <a:r>
              <a:rPr lang="en-US" sz="2200" dirty="0"/>
              <a:t> </a:t>
            </a:r>
            <a:r>
              <a:rPr lang="en-US" sz="2200" dirty="0" err="1"/>
              <a:t>thời</a:t>
            </a:r>
            <a:r>
              <a:rPr lang="en-US" sz="2200" dirty="0"/>
              <a:t> </a:t>
            </a:r>
            <a:r>
              <a:rPr lang="en-US" sz="2200" dirty="0" err="1"/>
              <a:t>gian</a:t>
            </a:r>
            <a:r>
              <a:rPr lang="en-US" sz="2200" dirty="0"/>
              <a:t>, </a:t>
            </a:r>
            <a:r>
              <a:rPr lang="en-US" sz="2200" dirty="0" err="1"/>
              <a:t>kỹ</a:t>
            </a:r>
            <a:r>
              <a:rPr lang="en-US" sz="2200" dirty="0"/>
              <a:t> </a:t>
            </a:r>
            <a:r>
              <a:rPr lang="en-US" sz="2200" dirty="0" err="1"/>
              <a:t>năng</a:t>
            </a:r>
            <a:r>
              <a:rPr lang="en-US" sz="2200" dirty="0"/>
              <a:t> </a:t>
            </a:r>
            <a:r>
              <a:rPr lang="en-US" sz="2200" dirty="0" err="1"/>
              <a:t>viết</a:t>
            </a:r>
            <a:r>
              <a:rPr lang="en-US" sz="2200" dirty="0"/>
              <a:t> </a:t>
            </a:r>
            <a:r>
              <a:rPr lang="en-US" sz="2200" dirty="0" err="1"/>
              <a:t>báo</a:t>
            </a:r>
            <a:r>
              <a:rPr lang="en-US" sz="2200" dirty="0"/>
              <a:t> </a:t>
            </a:r>
            <a:r>
              <a:rPr lang="en-US" sz="2200" dirty="0" err="1"/>
              <a:t>cáo</a:t>
            </a:r>
            <a:r>
              <a:rPr lang="en-US" sz="2200" dirty="0"/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669989" y="4769930"/>
            <a:ext cx="4740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24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652702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48;p33"/>
          <p:cNvSpPr txBox="1">
            <a:spLocks/>
          </p:cNvSpPr>
          <p:nvPr/>
        </p:nvSpPr>
        <p:spPr>
          <a:xfrm>
            <a:off x="329167" y="630224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 b="0" i="0" u="none" strike="noStrike" cap="none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3200" smtClean="0"/>
              <a:t>4.2 Hướng </a:t>
            </a:r>
            <a:r>
              <a:rPr lang="en-US" sz="3200" dirty="0" err="1" smtClean="0"/>
              <a:t>phát</a:t>
            </a:r>
            <a:r>
              <a:rPr lang="en-US" sz="3200" dirty="0" smtClean="0"/>
              <a:t> </a:t>
            </a:r>
            <a:r>
              <a:rPr lang="en-US" sz="3200" dirty="0" err="1" smtClean="0"/>
              <a:t>triển</a:t>
            </a:r>
            <a:endParaRPr lang="en-US" sz="3200" dirty="0"/>
          </a:p>
        </p:txBody>
      </p:sp>
      <p:sp>
        <p:nvSpPr>
          <p:cNvPr id="14" name="Rectangle 13"/>
          <p:cNvSpPr/>
          <p:nvPr/>
        </p:nvSpPr>
        <p:spPr>
          <a:xfrm>
            <a:off x="541121" y="1321258"/>
            <a:ext cx="7704000" cy="22929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2200" dirty="0" err="1"/>
              <a:t>C</a:t>
            </a:r>
            <a:r>
              <a:rPr lang="en-US" sz="2200" dirty="0" err="1" smtClean="0"/>
              <a:t>ải</a:t>
            </a:r>
            <a:r>
              <a:rPr lang="en-US" sz="2200" dirty="0" smtClean="0"/>
              <a:t> </a:t>
            </a:r>
            <a:r>
              <a:rPr lang="en-US" sz="2200" dirty="0" err="1"/>
              <a:t>thiện</a:t>
            </a:r>
            <a:r>
              <a:rPr lang="en-US" sz="2200" dirty="0"/>
              <a:t> </a:t>
            </a:r>
            <a:r>
              <a:rPr lang="en-US" sz="2200" dirty="0" err="1"/>
              <a:t>giao</a:t>
            </a:r>
            <a:r>
              <a:rPr lang="en-US" sz="2200" dirty="0"/>
              <a:t> </a:t>
            </a:r>
            <a:r>
              <a:rPr lang="en-US" sz="2200" dirty="0" err="1"/>
              <a:t>diện</a:t>
            </a:r>
            <a:r>
              <a:rPr lang="en-US" sz="2200" dirty="0"/>
              <a:t> </a:t>
            </a:r>
            <a:r>
              <a:rPr lang="en-US" sz="2200" dirty="0" err="1"/>
              <a:t>người</a:t>
            </a:r>
            <a:r>
              <a:rPr lang="en-US" sz="2200" dirty="0"/>
              <a:t> </a:t>
            </a:r>
            <a:r>
              <a:rPr lang="en-US" sz="2200" dirty="0" err="1"/>
              <a:t>dùng</a:t>
            </a:r>
            <a:r>
              <a:rPr lang="en-US" sz="2200" dirty="0"/>
              <a:t>, </a:t>
            </a:r>
            <a:r>
              <a:rPr lang="en-US" sz="2200" dirty="0" err="1"/>
              <a:t>thêm</a:t>
            </a:r>
            <a:r>
              <a:rPr lang="en-US" sz="2200" dirty="0"/>
              <a:t> </a:t>
            </a:r>
            <a:r>
              <a:rPr lang="en-US" sz="2200" dirty="0" err="1"/>
              <a:t>các</a:t>
            </a:r>
            <a:r>
              <a:rPr lang="en-US" sz="2200" dirty="0"/>
              <a:t> </a:t>
            </a:r>
            <a:r>
              <a:rPr lang="en-US" sz="2200" dirty="0" err="1"/>
              <a:t>tính</a:t>
            </a:r>
            <a:r>
              <a:rPr lang="en-US" sz="2200" dirty="0"/>
              <a:t> </a:t>
            </a:r>
            <a:r>
              <a:rPr lang="en-US" sz="2200" dirty="0" err="1"/>
              <a:t>năng</a:t>
            </a:r>
            <a:r>
              <a:rPr lang="en-US" sz="2200" dirty="0"/>
              <a:t> </a:t>
            </a:r>
            <a:r>
              <a:rPr lang="en-US" sz="2200" dirty="0" err="1"/>
              <a:t>mới</a:t>
            </a:r>
            <a:r>
              <a:rPr lang="en-US" sz="2200" dirty="0"/>
              <a:t>. </a:t>
            </a:r>
            <a:endParaRPr lang="en-US" sz="2200" dirty="0" smtClean="0"/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200" dirty="0" err="1" smtClean="0"/>
              <a:t>Cập</a:t>
            </a:r>
            <a:r>
              <a:rPr lang="en-US" sz="2200" dirty="0" smtClean="0"/>
              <a:t> </a:t>
            </a:r>
            <a:r>
              <a:rPr lang="en-US" sz="2200" dirty="0" err="1" smtClean="0"/>
              <a:t>nhật</a:t>
            </a:r>
            <a:r>
              <a:rPr lang="en-US" sz="2200" dirty="0" smtClean="0"/>
              <a:t> </a:t>
            </a:r>
            <a:r>
              <a:rPr lang="en-US" sz="2200" dirty="0" err="1"/>
              <a:t>thêm</a:t>
            </a:r>
            <a:r>
              <a:rPr lang="en-US" sz="2200" dirty="0"/>
              <a:t> </a:t>
            </a:r>
            <a:r>
              <a:rPr lang="en-US" sz="2200" dirty="0" err="1"/>
              <a:t>nhiều</a:t>
            </a:r>
            <a:r>
              <a:rPr lang="en-US" sz="2200" dirty="0"/>
              <a:t> </a:t>
            </a:r>
            <a:r>
              <a:rPr lang="en-US" sz="2200" dirty="0" err="1"/>
              <a:t>thông</a:t>
            </a:r>
            <a:r>
              <a:rPr lang="en-US" sz="2200" dirty="0"/>
              <a:t> tin chi </a:t>
            </a:r>
            <a:r>
              <a:rPr lang="en-US" sz="2200" dirty="0" err="1"/>
              <a:t>tiết</a:t>
            </a:r>
            <a:r>
              <a:rPr lang="en-US" sz="2200" dirty="0"/>
              <a:t> </a:t>
            </a:r>
            <a:r>
              <a:rPr lang="en-US" sz="2200" dirty="0" err="1"/>
              <a:t>về</a:t>
            </a:r>
            <a:r>
              <a:rPr lang="en-US" sz="2200" dirty="0"/>
              <a:t> </a:t>
            </a:r>
            <a:r>
              <a:rPr lang="en-US" sz="2200" dirty="0" err="1"/>
              <a:t>từng</a:t>
            </a:r>
            <a:r>
              <a:rPr lang="en-US" sz="2200" dirty="0"/>
              <a:t> </a:t>
            </a:r>
            <a:r>
              <a:rPr lang="en-US" sz="2200" dirty="0" err="1"/>
              <a:t>đặc</a:t>
            </a:r>
            <a:r>
              <a:rPr lang="en-US" sz="2200" dirty="0"/>
              <a:t> </a:t>
            </a:r>
            <a:r>
              <a:rPr lang="en-US" sz="2200" dirty="0" err="1"/>
              <a:t>sản</a:t>
            </a:r>
            <a:r>
              <a:rPr lang="en-US" sz="2200" dirty="0"/>
              <a:t>, </a:t>
            </a:r>
            <a:r>
              <a:rPr lang="en-US" sz="2200" dirty="0" err="1"/>
              <a:t>giúp</a:t>
            </a:r>
            <a:r>
              <a:rPr lang="en-US" sz="2200" dirty="0"/>
              <a:t> </a:t>
            </a:r>
            <a:r>
              <a:rPr lang="en-US" sz="2200" dirty="0" err="1"/>
              <a:t>trang</a:t>
            </a:r>
            <a:r>
              <a:rPr lang="en-US" sz="2200" dirty="0"/>
              <a:t> web </a:t>
            </a:r>
            <a:r>
              <a:rPr lang="en-US" sz="2200" dirty="0" err="1"/>
              <a:t>trở</a:t>
            </a:r>
            <a:r>
              <a:rPr lang="en-US" sz="2200" dirty="0"/>
              <a:t> </a:t>
            </a:r>
            <a:r>
              <a:rPr lang="en-US" sz="2200" dirty="0" err="1"/>
              <a:t>nên</a:t>
            </a:r>
            <a:r>
              <a:rPr lang="en-US" sz="2200" dirty="0"/>
              <a:t> </a:t>
            </a:r>
            <a:r>
              <a:rPr lang="en-US" sz="2200" dirty="0" err="1"/>
              <a:t>phong</a:t>
            </a:r>
            <a:r>
              <a:rPr lang="en-US" sz="2200" dirty="0"/>
              <a:t> </a:t>
            </a:r>
            <a:r>
              <a:rPr lang="en-US" sz="2200" dirty="0" err="1"/>
              <a:t>phú</a:t>
            </a:r>
            <a:r>
              <a:rPr lang="en-US" sz="2200" dirty="0"/>
              <a:t> </a:t>
            </a:r>
            <a:r>
              <a:rPr lang="en-US" sz="2200" dirty="0" err="1"/>
              <a:t>hơn</a:t>
            </a:r>
            <a:r>
              <a:rPr lang="en-US" sz="2200" dirty="0"/>
              <a:t> </a:t>
            </a:r>
            <a:r>
              <a:rPr lang="en-US" sz="2200" dirty="0" err="1"/>
              <a:t>và</a:t>
            </a:r>
            <a:r>
              <a:rPr lang="en-US" sz="2200" dirty="0"/>
              <a:t> </a:t>
            </a:r>
            <a:r>
              <a:rPr lang="en-US" sz="2200" dirty="0" err="1"/>
              <a:t>người</a:t>
            </a:r>
            <a:r>
              <a:rPr lang="en-US" sz="2200" dirty="0"/>
              <a:t> </a:t>
            </a:r>
            <a:r>
              <a:rPr lang="en-US" sz="2200" dirty="0" err="1"/>
              <a:t>dùng</a:t>
            </a:r>
            <a:r>
              <a:rPr lang="en-US" sz="2200" dirty="0"/>
              <a:t> </a:t>
            </a:r>
            <a:r>
              <a:rPr lang="en-US" sz="2200" dirty="0" err="1"/>
              <a:t>dễ</a:t>
            </a:r>
            <a:r>
              <a:rPr lang="en-US" sz="2200" dirty="0"/>
              <a:t> </a:t>
            </a:r>
            <a:r>
              <a:rPr lang="en-US" sz="2200" dirty="0" err="1"/>
              <a:t>dàng</a:t>
            </a:r>
            <a:r>
              <a:rPr lang="en-US" sz="2200" dirty="0"/>
              <a:t> </a:t>
            </a:r>
            <a:r>
              <a:rPr lang="en-US" sz="2200" dirty="0" err="1"/>
              <a:t>tiếp</a:t>
            </a:r>
            <a:r>
              <a:rPr lang="en-US" sz="2200" dirty="0"/>
              <a:t> </a:t>
            </a:r>
            <a:r>
              <a:rPr lang="en-US" sz="2200" dirty="0" err="1"/>
              <a:t>cận</a:t>
            </a:r>
            <a:r>
              <a:rPr lang="en-US" sz="2200" dirty="0"/>
              <a:t> </a:t>
            </a:r>
            <a:r>
              <a:rPr lang="en-US" sz="2200" dirty="0" err="1"/>
              <a:t>hơn</a:t>
            </a:r>
            <a:r>
              <a:rPr lang="en-US" sz="2200" dirty="0"/>
              <a:t>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669989" y="4769930"/>
            <a:ext cx="4740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25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906867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8" name="Google Shape;678;p38"/>
          <p:cNvGrpSpPr/>
          <p:nvPr/>
        </p:nvGrpSpPr>
        <p:grpSpPr>
          <a:xfrm>
            <a:off x="2909174" y="3203359"/>
            <a:ext cx="3654466" cy="2241270"/>
            <a:chOff x="4729131" y="1544704"/>
            <a:chExt cx="3820200" cy="2534911"/>
          </a:xfrm>
        </p:grpSpPr>
        <p:sp>
          <p:nvSpPr>
            <p:cNvPr id="679" name="Google Shape;679;p38"/>
            <p:cNvSpPr/>
            <p:nvPr/>
          </p:nvSpPr>
          <p:spPr>
            <a:xfrm>
              <a:off x="4895724" y="1544704"/>
              <a:ext cx="3421500" cy="1990199"/>
            </a:xfrm>
            <a:prstGeom prst="round2SameRect">
              <a:avLst>
                <a:gd name="adj1" fmla="val 9051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38"/>
            <p:cNvSpPr/>
            <p:nvPr/>
          </p:nvSpPr>
          <p:spPr>
            <a:xfrm rot="10800000">
              <a:off x="4729131" y="3926915"/>
              <a:ext cx="3820200" cy="152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38"/>
            <p:cNvSpPr/>
            <p:nvPr/>
          </p:nvSpPr>
          <p:spPr>
            <a:xfrm>
              <a:off x="6606475" y="2008050"/>
              <a:ext cx="65400" cy="6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" name="Google Shape;1164;p46"/>
          <p:cNvSpPr txBox="1">
            <a:spLocks/>
          </p:cNvSpPr>
          <p:nvPr/>
        </p:nvSpPr>
        <p:spPr>
          <a:xfrm>
            <a:off x="-143145" y="615888"/>
            <a:ext cx="9446342" cy="12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 b="0" i="0" u="none" strike="noStrike" cap="none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4000" dirty="0" err="1" smtClean="0"/>
              <a:t>Chân</a:t>
            </a:r>
            <a:r>
              <a:rPr lang="en-US" sz="4000" dirty="0" smtClean="0"/>
              <a:t> </a:t>
            </a:r>
            <a:r>
              <a:rPr lang="en-US" sz="4000" dirty="0" err="1" smtClean="0"/>
              <a:t>thành</a:t>
            </a:r>
            <a:r>
              <a:rPr lang="en-US" sz="4000" dirty="0" smtClean="0"/>
              <a:t> </a:t>
            </a:r>
            <a:r>
              <a:rPr lang="en-US" sz="4000" dirty="0" err="1" smtClean="0"/>
              <a:t>cảm</a:t>
            </a:r>
            <a:r>
              <a:rPr lang="en-US" sz="4000" dirty="0" smtClean="0"/>
              <a:t> </a:t>
            </a:r>
            <a:r>
              <a:rPr lang="en-US" sz="4000" dirty="0" err="1" smtClean="0"/>
              <a:t>ơn</a:t>
            </a:r>
            <a:endParaRPr lang="en-US" sz="4000" dirty="0" smtClean="0"/>
          </a:p>
          <a:p>
            <a:r>
              <a:rPr lang="en-US" sz="4000" dirty="0" err="1" smtClean="0"/>
              <a:t>Quý</a:t>
            </a:r>
            <a:r>
              <a:rPr lang="en-US" sz="4000" dirty="0" smtClean="0"/>
              <a:t> </a:t>
            </a:r>
            <a:r>
              <a:rPr lang="en-US" sz="4000" dirty="0" err="1" smtClean="0"/>
              <a:t>Thầy</a:t>
            </a:r>
            <a:r>
              <a:rPr lang="en-US" sz="4000" dirty="0" smtClean="0"/>
              <a:t>, </a:t>
            </a:r>
            <a:r>
              <a:rPr lang="en-US" sz="4000" dirty="0" err="1" smtClean="0"/>
              <a:t>Cô</a:t>
            </a:r>
            <a:r>
              <a:rPr lang="en-US" sz="4000" dirty="0" smtClean="0"/>
              <a:t>, </a:t>
            </a:r>
            <a:r>
              <a:rPr lang="en-US" sz="4000" dirty="0" err="1" smtClean="0"/>
              <a:t>các</a:t>
            </a:r>
            <a:r>
              <a:rPr lang="en-US" sz="4000" dirty="0" smtClean="0"/>
              <a:t> </a:t>
            </a:r>
            <a:r>
              <a:rPr lang="en-US" sz="4000" dirty="0" err="1" smtClean="0"/>
              <a:t>Bạn</a:t>
            </a:r>
            <a:endParaRPr lang="en-US" sz="4000" dirty="0" smtClean="0"/>
          </a:p>
          <a:p>
            <a:r>
              <a:rPr lang="en-US" sz="4000" dirty="0" smtClean="0"/>
              <a:t> </a:t>
            </a:r>
            <a:r>
              <a:rPr lang="en-US" sz="4000" dirty="0" err="1" smtClean="0"/>
              <a:t>đã</a:t>
            </a:r>
            <a:r>
              <a:rPr lang="en-US" sz="4000" dirty="0" smtClean="0"/>
              <a:t> </a:t>
            </a:r>
            <a:r>
              <a:rPr lang="en-US" sz="4000" dirty="0" err="1" smtClean="0"/>
              <a:t>tham</a:t>
            </a:r>
            <a:r>
              <a:rPr lang="en-US" sz="4000" dirty="0" smtClean="0"/>
              <a:t> </a:t>
            </a:r>
            <a:r>
              <a:rPr lang="en-US" sz="4000" dirty="0" err="1" smtClean="0"/>
              <a:t>dự</a:t>
            </a:r>
            <a:r>
              <a:rPr lang="en-US" sz="4000" dirty="0" smtClean="0"/>
              <a:t> </a:t>
            </a:r>
            <a:endParaRPr lang="en-US" sz="4000" dirty="0"/>
          </a:p>
        </p:txBody>
      </p:sp>
      <p:pic>
        <p:nvPicPr>
          <p:cNvPr id="12" name="Picture 11"/>
          <p:cNvPicPr/>
          <p:nvPr/>
        </p:nvPicPr>
        <p:blipFill>
          <a:blip r:embed="rId3"/>
          <a:stretch>
            <a:fillRect/>
          </a:stretch>
        </p:blipFill>
        <p:spPr>
          <a:xfrm>
            <a:off x="3258064" y="3352255"/>
            <a:ext cx="2894013" cy="1461863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1"/>
          <p:cNvSpPr/>
          <p:nvPr/>
        </p:nvSpPr>
        <p:spPr>
          <a:xfrm>
            <a:off x="3384765" y="779461"/>
            <a:ext cx="1307565" cy="1263151"/>
          </a:xfrm>
          <a:custGeom>
            <a:avLst/>
            <a:gdLst/>
            <a:ahLst/>
            <a:cxnLst/>
            <a:rect l="l" t="t" r="r" b="b"/>
            <a:pathLst>
              <a:path w="1073975" h="1037496" extrusionOk="0">
                <a:moveTo>
                  <a:pt x="50440" y="951795"/>
                </a:moveTo>
                <a:cubicBezTo>
                  <a:pt x="77470" y="998272"/>
                  <a:pt x="153614" y="1024148"/>
                  <a:pt x="209815" y="1028763"/>
                </a:cubicBezTo>
                <a:cubicBezTo>
                  <a:pt x="258930" y="1032718"/>
                  <a:pt x="274917" y="1034696"/>
                  <a:pt x="324856" y="1036839"/>
                </a:cubicBezTo>
                <a:cubicBezTo>
                  <a:pt x="354522" y="1038157"/>
                  <a:pt x="449290" y="1037168"/>
                  <a:pt x="507305" y="1036674"/>
                </a:cubicBezTo>
                <a:cubicBezTo>
                  <a:pt x="565319" y="1036344"/>
                  <a:pt x="623993" y="1035190"/>
                  <a:pt x="637673" y="1034202"/>
                </a:cubicBezTo>
                <a:cubicBezTo>
                  <a:pt x="651352" y="1033213"/>
                  <a:pt x="687117" y="1031565"/>
                  <a:pt x="717278" y="1030576"/>
                </a:cubicBezTo>
                <a:cubicBezTo>
                  <a:pt x="801663" y="1027939"/>
                  <a:pt x="877642" y="1018874"/>
                  <a:pt x="918186" y="1006678"/>
                </a:cubicBezTo>
                <a:cubicBezTo>
                  <a:pt x="937634" y="1000744"/>
                  <a:pt x="963840" y="985581"/>
                  <a:pt x="977519" y="972067"/>
                </a:cubicBezTo>
                <a:cubicBezTo>
                  <a:pt x="1001582" y="948334"/>
                  <a:pt x="1024986" y="909437"/>
                  <a:pt x="1036687" y="873508"/>
                </a:cubicBezTo>
                <a:cubicBezTo>
                  <a:pt x="1045422" y="846808"/>
                  <a:pt x="1049213" y="814669"/>
                  <a:pt x="1051685" y="784508"/>
                </a:cubicBezTo>
                <a:cubicBezTo>
                  <a:pt x="1056135" y="728307"/>
                  <a:pt x="1062398" y="645241"/>
                  <a:pt x="1067178" y="587556"/>
                </a:cubicBezTo>
                <a:cubicBezTo>
                  <a:pt x="1072452" y="522784"/>
                  <a:pt x="1076737" y="401316"/>
                  <a:pt x="1071793" y="339511"/>
                </a:cubicBezTo>
                <a:cubicBezTo>
                  <a:pt x="1070804" y="327314"/>
                  <a:pt x="1067013" y="306383"/>
                  <a:pt x="1063717" y="292868"/>
                </a:cubicBezTo>
                <a:cubicBezTo>
                  <a:pt x="1053498" y="250676"/>
                  <a:pt x="1051356" y="236502"/>
                  <a:pt x="1048554" y="189035"/>
                </a:cubicBezTo>
                <a:cubicBezTo>
                  <a:pt x="1046411" y="152447"/>
                  <a:pt x="1043939" y="137778"/>
                  <a:pt x="1036193" y="116682"/>
                </a:cubicBezTo>
                <a:cubicBezTo>
                  <a:pt x="1025810" y="88169"/>
                  <a:pt x="998780" y="52405"/>
                  <a:pt x="977849" y="39879"/>
                </a:cubicBezTo>
                <a:cubicBezTo>
                  <a:pt x="957082" y="27023"/>
                  <a:pt x="918186" y="16475"/>
                  <a:pt x="887036" y="14827"/>
                </a:cubicBezTo>
                <a:cubicBezTo>
                  <a:pt x="878795" y="14333"/>
                  <a:pt x="854073" y="13179"/>
                  <a:pt x="831988" y="12025"/>
                </a:cubicBezTo>
                <a:cubicBezTo>
                  <a:pt x="810068" y="10872"/>
                  <a:pt x="781720" y="8729"/>
                  <a:pt x="769029" y="7081"/>
                </a:cubicBezTo>
                <a:cubicBezTo>
                  <a:pt x="750241" y="4773"/>
                  <a:pt x="731287" y="4279"/>
                  <a:pt x="665197" y="4609"/>
                </a:cubicBezTo>
                <a:cubicBezTo>
                  <a:pt x="602073" y="4938"/>
                  <a:pt x="578010" y="4279"/>
                  <a:pt x="554606" y="2136"/>
                </a:cubicBezTo>
                <a:cubicBezTo>
                  <a:pt x="519995" y="-1160"/>
                  <a:pt x="476485" y="-665"/>
                  <a:pt x="421931" y="3785"/>
                </a:cubicBezTo>
                <a:cubicBezTo>
                  <a:pt x="400011" y="5597"/>
                  <a:pt x="346117" y="7081"/>
                  <a:pt x="317274" y="7246"/>
                </a:cubicBezTo>
                <a:cubicBezTo>
                  <a:pt x="288432" y="7410"/>
                  <a:pt x="255634" y="6092"/>
                  <a:pt x="216243" y="14168"/>
                </a:cubicBezTo>
                <a:cubicBezTo>
                  <a:pt x="176853" y="22409"/>
                  <a:pt x="123123" y="41197"/>
                  <a:pt x="90490" y="68886"/>
                </a:cubicBezTo>
                <a:cubicBezTo>
                  <a:pt x="78129" y="79434"/>
                  <a:pt x="52418" y="113551"/>
                  <a:pt x="44177" y="130526"/>
                </a:cubicBezTo>
                <a:cubicBezTo>
                  <a:pt x="27202" y="165137"/>
                  <a:pt x="23411" y="186563"/>
                  <a:pt x="24729" y="270124"/>
                </a:cubicBezTo>
                <a:cubicBezTo>
                  <a:pt x="26542" y="382197"/>
                  <a:pt x="21268" y="457188"/>
                  <a:pt x="20279" y="472845"/>
                </a:cubicBezTo>
                <a:cubicBezTo>
                  <a:pt x="19291" y="488502"/>
                  <a:pt x="15994" y="530530"/>
                  <a:pt x="15170" y="536463"/>
                </a:cubicBezTo>
                <a:cubicBezTo>
                  <a:pt x="7259" y="595632"/>
                  <a:pt x="2974" y="625957"/>
                  <a:pt x="502" y="698805"/>
                </a:cubicBezTo>
                <a:cubicBezTo>
                  <a:pt x="-1806" y="767533"/>
                  <a:pt x="3798" y="819119"/>
                  <a:pt x="18302" y="876310"/>
                </a:cubicBezTo>
                <a:cubicBezTo>
                  <a:pt x="24235" y="899549"/>
                  <a:pt x="45331" y="942895"/>
                  <a:pt x="50440" y="9517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31"/>
          <p:cNvSpPr txBox="1">
            <a:spLocks noGrp="1"/>
          </p:cNvSpPr>
          <p:nvPr>
            <p:ph type="title" idx="2"/>
          </p:nvPr>
        </p:nvSpPr>
        <p:spPr>
          <a:xfrm>
            <a:off x="3548647" y="988937"/>
            <a:ext cx="979800" cy="84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76" name="Google Shape;376;p31"/>
          <p:cNvSpPr txBox="1">
            <a:spLocks noGrp="1"/>
          </p:cNvSpPr>
          <p:nvPr>
            <p:ph type="title"/>
          </p:nvPr>
        </p:nvSpPr>
        <p:spPr>
          <a:xfrm>
            <a:off x="2049722" y="2327661"/>
            <a:ext cx="3977700" cy="9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Tổng quan</a:t>
            </a:r>
            <a:endParaRPr dirty="0"/>
          </a:p>
        </p:txBody>
      </p:sp>
      <p:sp>
        <p:nvSpPr>
          <p:cNvPr id="5" name="TextBox 4"/>
          <p:cNvSpPr txBox="1"/>
          <p:nvPr/>
        </p:nvSpPr>
        <p:spPr>
          <a:xfrm>
            <a:off x="8669989" y="4769930"/>
            <a:ext cx="2259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3</a:t>
            </a:r>
            <a:endParaRPr lang="en-US" sz="12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33"/>
          <p:cNvSpPr txBox="1">
            <a:spLocks noGrp="1"/>
          </p:cNvSpPr>
          <p:nvPr>
            <p:ph type="title"/>
          </p:nvPr>
        </p:nvSpPr>
        <p:spPr>
          <a:xfrm>
            <a:off x="720000" y="2979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/>
              <a:t>Lý do chọn đề tài</a:t>
            </a:r>
            <a:endParaRPr sz="3200" dirty="0"/>
          </a:p>
        </p:txBody>
      </p:sp>
      <p:sp>
        <p:nvSpPr>
          <p:cNvPr id="6" name="Rectangle 5"/>
          <p:cNvSpPr/>
          <p:nvPr/>
        </p:nvSpPr>
        <p:spPr>
          <a:xfrm>
            <a:off x="201566" y="953500"/>
            <a:ext cx="8740868" cy="39549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vi-VN" sz="2200" spc="-10" dirty="0" smtClean="0">
                <a:latin typeface="+mn-lt"/>
                <a:ea typeface="Times New Roman" panose="02020603050405020304" pitchFamily="18" charset="0"/>
              </a:rPr>
              <a:t>Miền </a:t>
            </a:r>
            <a:r>
              <a:rPr lang="vi-VN" sz="2200" spc="-10" dirty="0">
                <a:latin typeface="+mn-lt"/>
                <a:ea typeface="Times New Roman" panose="02020603050405020304" pitchFamily="18" charset="0"/>
              </a:rPr>
              <a:t>Tây Nam Bộ có nhiều đặc sản phong phú nhưng quảng bá hạn chế</a:t>
            </a:r>
            <a:r>
              <a:rPr lang="vi-VN" sz="2200" spc="-10" dirty="0" smtClean="0">
                <a:latin typeface="+mn-lt"/>
                <a:ea typeface="Times New Roman" panose="02020603050405020304" pitchFamily="18" charset="0"/>
              </a:rPr>
              <a:t>.</a:t>
            </a:r>
            <a:r>
              <a:rPr lang="en-US" sz="2200" spc="-10" dirty="0" smtClean="0">
                <a:latin typeface="+mn-lt"/>
                <a:ea typeface="Times New Roman" panose="02020603050405020304" pitchFamily="18" charset="0"/>
              </a:rPr>
              <a:t> </a:t>
            </a:r>
            <a:endParaRPr lang="en-US" sz="2200" spc="-10" dirty="0" smtClean="0">
              <a:latin typeface="+mn-lt"/>
              <a:ea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vi-VN" sz="2200" spc="-10" dirty="0" smtClean="0">
                <a:latin typeface="+mn-lt"/>
                <a:ea typeface="Times New Roman" panose="02020603050405020304" pitchFamily="18" charset="0"/>
              </a:rPr>
              <a:t>Áp dụng cơ sở dữ liệu phi quan hệ sẽ giúp xử lý và lưu trữ thông tin đa dạng về các đặc sản một cách linh hoạt và hiệu quả. </a:t>
            </a:r>
            <a:endParaRPr lang="en-US" sz="2200" spc="-10" dirty="0" smtClean="0">
              <a:latin typeface="+mn-lt"/>
              <a:ea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vi-VN" sz="2200" spc="-10" dirty="0">
                <a:ea typeface="Times New Roman" panose="02020603050405020304" pitchFamily="18" charset="0"/>
              </a:rPr>
              <a:t>Cần một hệ thống hiệu quả để nâng cao nhận thức và mở rộng thị </a:t>
            </a:r>
            <a:r>
              <a:rPr lang="vi-VN" sz="2200" spc="-10" dirty="0" smtClean="0">
                <a:ea typeface="Times New Roman" panose="02020603050405020304" pitchFamily="18" charset="0"/>
              </a:rPr>
              <a:t>trường</a:t>
            </a:r>
            <a:r>
              <a:rPr lang="en-US" sz="2200" spc="-10" dirty="0">
                <a:ea typeface="Times New Roman" panose="02020603050405020304" pitchFamily="18" charset="0"/>
              </a:rPr>
              <a:t> </a:t>
            </a:r>
            <a:r>
              <a:rPr lang="en-US" sz="2200" spc="-10" dirty="0" err="1" smtClean="0">
                <a:latin typeface="+mn-lt"/>
                <a:ea typeface="Times New Roman" panose="02020603050405020304" pitchFamily="18" charset="0"/>
              </a:rPr>
              <a:t>nhờ</a:t>
            </a:r>
            <a:r>
              <a:rPr lang="en-US" sz="2200" spc="-10" dirty="0" smtClean="0"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2200" spc="-10" dirty="0" err="1" smtClean="0">
                <a:latin typeface="+mn-lt"/>
                <a:ea typeface="Times New Roman" panose="02020603050405020304" pitchFamily="18" charset="0"/>
              </a:rPr>
              <a:t>vào</a:t>
            </a:r>
            <a:r>
              <a:rPr lang="en-US" sz="2200" spc="-10" dirty="0" smtClean="0">
                <a:latin typeface="+mn-lt"/>
                <a:ea typeface="Times New Roman" panose="02020603050405020304" pitchFamily="18" charset="0"/>
              </a:rPr>
              <a:t> </a:t>
            </a:r>
            <a:r>
              <a:rPr lang="vi-VN" sz="2200" spc="-10" dirty="0" smtClean="0">
                <a:latin typeface="+mn-lt"/>
                <a:ea typeface="Times New Roman" panose="02020603050405020304" pitchFamily="18" charset="0"/>
              </a:rPr>
              <a:t>quảng </a:t>
            </a:r>
            <a:r>
              <a:rPr lang="vi-VN" sz="2200" spc="-10" dirty="0">
                <a:latin typeface="+mn-lt"/>
                <a:ea typeface="Times New Roman" panose="02020603050405020304" pitchFamily="18" charset="0"/>
              </a:rPr>
              <a:t>bá đặc sản sẽ góp phần tăng doanh thu, </a:t>
            </a:r>
            <a:r>
              <a:rPr lang="vi-VN" sz="2200" spc="-10" dirty="0" smtClean="0">
                <a:latin typeface="+mn-lt"/>
                <a:ea typeface="Times New Roman" panose="02020603050405020304" pitchFamily="18" charset="0"/>
              </a:rPr>
              <a:t>thúc </a:t>
            </a:r>
            <a:r>
              <a:rPr lang="vi-VN" sz="2200" spc="-10" dirty="0">
                <a:latin typeface="+mn-lt"/>
                <a:ea typeface="Times New Roman" panose="02020603050405020304" pitchFamily="18" charset="0"/>
              </a:rPr>
              <a:t>đẩy kinh tế địa phương phát triển.</a:t>
            </a:r>
            <a:endParaRPr lang="en-US" sz="2200" dirty="0">
              <a:latin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669989" y="4769930"/>
            <a:ext cx="2259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4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3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M</a:t>
            </a:r>
            <a:r>
              <a:rPr lang="en" sz="3200" dirty="0" smtClean="0"/>
              <a:t>ục đích nghiên cứu</a:t>
            </a:r>
            <a:endParaRPr sz="3200" dirty="0"/>
          </a:p>
        </p:txBody>
      </p:sp>
      <p:sp>
        <p:nvSpPr>
          <p:cNvPr id="6" name="Rectangle 5"/>
          <p:cNvSpPr/>
          <p:nvPr/>
        </p:nvSpPr>
        <p:spPr>
          <a:xfrm>
            <a:off x="719999" y="1375705"/>
            <a:ext cx="7949989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200" dirty="0" smtClean="0"/>
              <a:t>Tìm </a:t>
            </a:r>
            <a:r>
              <a:rPr lang="vi-VN" sz="2200" dirty="0"/>
              <a:t>hiểu cụ thể về các đặc sản của miền Tây Nam Bộ;</a:t>
            </a:r>
            <a:endParaRPr lang="en-US" sz="2200" dirty="0"/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200" dirty="0"/>
              <a:t>Thiết kế mô hình dữ liệu phi quan hệ;</a:t>
            </a:r>
            <a:endParaRPr lang="en-US" sz="2200" dirty="0"/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200" dirty="0"/>
              <a:t>Sử dụng Hệ quản trị CSDL phi quan hệ để lưu trữ dữ liệu;</a:t>
            </a:r>
            <a:endParaRPr lang="en-US" sz="2200" dirty="0"/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200" dirty="0"/>
              <a:t>Thiết kế website kết nối với CSDL phi quan hệ.</a:t>
            </a:r>
            <a:endParaRPr lang="en-US" sz="2200" dirty="0"/>
          </a:p>
        </p:txBody>
      </p:sp>
      <p:sp>
        <p:nvSpPr>
          <p:cNvPr id="4" name="TextBox 3"/>
          <p:cNvSpPr txBox="1"/>
          <p:nvPr/>
        </p:nvSpPr>
        <p:spPr>
          <a:xfrm>
            <a:off x="8669989" y="4769930"/>
            <a:ext cx="2259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5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0370096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48;p33"/>
          <p:cNvSpPr txBox="1">
            <a:spLocks/>
          </p:cNvSpPr>
          <p:nvPr/>
        </p:nvSpPr>
        <p:spPr>
          <a:xfrm>
            <a:off x="598821" y="80219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 b="0" i="0" u="none" strike="noStrike" cap="none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3200" dirty="0" err="1" smtClean="0"/>
              <a:t>Đối</a:t>
            </a:r>
            <a:r>
              <a:rPr lang="en-US" sz="3200" dirty="0" smtClean="0"/>
              <a:t> </a:t>
            </a:r>
            <a:r>
              <a:rPr lang="en-US" sz="3200" dirty="0" err="1" smtClean="0"/>
              <a:t>tượng</a:t>
            </a:r>
            <a:r>
              <a:rPr lang="en-US" sz="3200" dirty="0" smtClean="0"/>
              <a:t> </a:t>
            </a:r>
            <a:r>
              <a:rPr lang="en-US" sz="3200" err="1" smtClean="0"/>
              <a:t>nghiên</a:t>
            </a:r>
            <a:r>
              <a:rPr lang="en-US" sz="3200" smtClean="0"/>
              <a:t> cứu 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EDCBAE-65B0-DC89-6E01-BA0DEE2C54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144" y="1717037"/>
            <a:ext cx="671157" cy="67115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F878080-0F30-273D-1BCA-332CD0E506F9}"/>
              </a:ext>
            </a:extLst>
          </p:cNvPr>
          <p:cNvSpPr txBox="1"/>
          <p:nvPr/>
        </p:nvSpPr>
        <p:spPr>
          <a:xfrm>
            <a:off x="1809414" y="2521024"/>
            <a:ext cx="14846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+mj-lt"/>
                <a:ea typeface="Times New Roman" panose="02020603050405020304" pitchFamily="18" charset="0"/>
              </a:rPr>
              <a:t>Cơ</a:t>
            </a:r>
            <a:r>
              <a:rPr lang="en-US" dirty="0">
                <a:latin typeface="+mj-lt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+mj-lt"/>
                <a:ea typeface="Times New Roman" panose="02020603050405020304" pitchFamily="18" charset="0"/>
              </a:rPr>
              <a:t>sở</a:t>
            </a:r>
            <a:r>
              <a:rPr lang="en-US" dirty="0">
                <a:latin typeface="+mj-lt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+mj-lt"/>
                <a:ea typeface="Times New Roman" panose="02020603050405020304" pitchFamily="18" charset="0"/>
              </a:rPr>
              <a:t>dữ</a:t>
            </a:r>
            <a:r>
              <a:rPr lang="en-US" dirty="0">
                <a:latin typeface="+mj-lt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+mj-lt"/>
                <a:ea typeface="Times New Roman" panose="02020603050405020304" pitchFamily="18" charset="0"/>
              </a:rPr>
              <a:t>liệu</a:t>
            </a:r>
            <a:endParaRPr lang="en-US" dirty="0">
              <a:latin typeface="+mj-lt"/>
              <a:ea typeface="Times New Roman" panose="02020603050405020304" pitchFamily="18" charset="0"/>
            </a:endParaRPr>
          </a:p>
          <a:p>
            <a:pPr algn="ctr"/>
            <a:r>
              <a:rPr lang="en-US" dirty="0">
                <a:effectLst/>
                <a:latin typeface="+mj-lt"/>
                <a:ea typeface="Times New Roman" panose="02020603050405020304" pitchFamily="18" charset="0"/>
              </a:rPr>
              <a:t>MongoDB</a:t>
            </a:r>
            <a:endParaRPr lang="en-US" sz="1100" dirty="0">
              <a:latin typeface="+mj-lt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BDE1F85D-9DDA-3950-C5C0-716B9D0E4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5361" y="1861812"/>
            <a:ext cx="561960" cy="488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3473A68-17B5-C8F1-2020-A695B0CF9095}"/>
              </a:ext>
            </a:extLst>
          </p:cNvPr>
          <p:cNvSpPr txBox="1"/>
          <p:nvPr/>
        </p:nvSpPr>
        <p:spPr>
          <a:xfrm>
            <a:off x="3294032" y="2505526"/>
            <a:ext cx="14846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+mj-lt"/>
                <a:ea typeface="Times New Roman" panose="02020603050405020304" pitchFamily="18" charset="0"/>
              </a:rPr>
              <a:t>Framework </a:t>
            </a:r>
            <a:r>
              <a:rPr lang="en-US" dirty="0" err="1">
                <a:latin typeface="+mj-lt"/>
                <a:ea typeface="Times New Roman" panose="02020603050405020304" pitchFamily="18" charset="0"/>
              </a:rPr>
              <a:t>ReactJS</a:t>
            </a:r>
            <a:endParaRPr lang="en-US" sz="1100" dirty="0">
              <a:latin typeface="+mj-lt"/>
              <a:ea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5A4946A-B5D8-6A9E-D5DA-711196EA93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0544" y="1877607"/>
            <a:ext cx="1300500" cy="3500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07AB504-DCB1-296F-CD58-BF0A3BCD868B}"/>
              </a:ext>
            </a:extLst>
          </p:cNvPr>
          <p:cNvSpPr txBox="1"/>
          <p:nvPr/>
        </p:nvSpPr>
        <p:spPr>
          <a:xfrm>
            <a:off x="4291870" y="2508286"/>
            <a:ext cx="2725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effectLst/>
                <a:latin typeface="#9Slide03 Ralewayv4020 Medium" panose="00000600000000000000" pitchFamily="2" charset="0"/>
                <a:ea typeface="Times New Roman" panose="02020603050405020304" pitchFamily="18" charset="0"/>
              </a:rPr>
              <a:t>NodeJS</a:t>
            </a:r>
            <a:endParaRPr lang="en-US" sz="1100" dirty="0">
              <a:latin typeface="#9Slide03 Ralewayv4020 Medium" panose="00000600000000000000" pitchFamily="2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151686" y="1932647"/>
            <a:ext cx="1624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dirty="0">
                <a:solidFill>
                  <a:srgbClr val="002060"/>
                </a:solidFill>
                <a:latin typeface="#9Slide03 Ralewayv4020 Black" panose="00000A00000000000000" pitchFamily="2" charset="0"/>
              </a:rPr>
              <a:t>RESTFUL API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362A16-6E66-2153-F3C2-CCA7106C1799}"/>
              </a:ext>
            </a:extLst>
          </p:cNvPr>
          <p:cNvSpPr txBox="1"/>
          <p:nvPr/>
        </p:nvSpPr>
        <p:spPr>
          <a:xfrm>
            <a:off x="6783533" y="2510049"/>
            <a:ext cx="23604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effectLst/>
                <a:latin typeface="#9Slide03 Ralewayv4020 Medium" panose="00000600000000000000" pitchFamily="2" charset="0"/>
                <a:ea typeface="Times New Roman" panose="02020603050405020304" pitchFamily="18" charset="0"/>
              </a:rPr>
              <a:t>Kiến</a:t>
            </a:r>
            <a:r>
              <a:rPr lang="en-US" dirty="0">
                <a:effectLst/>
                <a:latin typeface="#9Slide03 Ralewayv4020 Medium" panose="00000600000000000000" pitchFamily="2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#9Slide03 Ralewayv4020 Medium" panose="00000600000000000000" pitchFamily="2" charset="0"/>
                <a:ea typeface="Times New Roman" panose="02020603050405020304" pitchFamily="18" charset="0"/>
              </a:rPr>
              <a:t>thức</a:t>
            </a:r>
            <a:r>
              <a:rPr lang="en-US" dirty="0">
                <a:effectLst/>
                <a:latin typeface="#9Slide03 Ralewayv4020 Medium" panose="00000600000000000000" pitchFamily="2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#9Slide03 Ralewayv4020 Medium" panose="00000600000000000000" pitchFamily="2" charset="0"/>
                <a:ea typeface="Times New Roman" panose="02020603050405020304" pitchFamily="18" charset="0"/>
              </a:rPr>
              <a:t>về</a:t>
            </a:r>
            <a:r>
              <a:rPr lang="en-US" dirty="0">
                <a:effectLst/>
                <a:latin typeface="#9Slide03 Ralewayv4020 Medium" panose="00000600000000000000" pitchFamily="2" charset="0"/>
                <a:ea typeface="Times New Roman" panose="02020603050405020304" pitchFamily="18" charset="0"/>
              </a:rPr>
              <a:t> Restful </a:t>
            </a:r>
            <a:r>
              <a:rPr lang="en-US" dirty="0" smtClean="0">
                <a:effectLst/>
                <a:latin typeface="#9Slide03 Ralewayv4020 Medium" panose="00000600000000000000" pitchFamily="2" charset="0"/>
                <a:ea typeface="Times New Roman" panose="02020603050405020304" pitchFamily="18" charset="0"/>
              </a:rPr>
              <a:t>API</a:t>
            </a:r>
            <a:endParaRPr lang="en-US" dirty="0">
              <a:effectLst/>
              <a:latin typeface="#9Slide03 Ralewayv4020 Medium" panose="00000600000000000000" pitchFamily="2" charset="0"/>
              <a:ea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878080-0F30-273D-1BCA-332CD0E506F9}"/>
              </a:ext>
            </a:extLst>
          </p:cNvPr>
          <p:cNvSpPr txBox="1"/>
          <p:nvPr/>
        </p:nvSpPr>
        <p:spPr>
          <a:xfrm>
            <a:off x="53409" y="2563380"/>
            <a:ext cx="16655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latin typeface="+mj-lt"/>
                <a:ea typeface="Times New Roman" panose="02020603050405020304" pitchFamily="18" charset="0"/>
              </a:rPr>
              <a:t>Tây</a:t>
            </a:r>
            <a:r>
              <a:rPr lang="en-US" dirty="0" smtClean="0">
                <a:latin typeface="+mj-lt"/>
                <a:ea typeface="Times New Roman" panose="02020603050405020304" pitchFamily="18" charset="0"/>
              </a:rPr>
              <a:t> Nam </a:t>
            </a:r>
            <a:r>
              <a:rPr lang="en-US" dirty="0" err="1" smtClean="0">
                <a:latin typeface="+mj-lt"/>
                <a:ea typeface="Times New Roman" panose="02020603050405020304" pitchFamily="18" charset="0"/>
              </a:rPr>
              <a:t>Bộ</a:t>
            </a:r>
            <a:r>
              <a:rPr lang="en-US" dirty="0" smtClean="0">
                <a:latin typeface="+mj-lt"/>
                <a:ea typeface="Times New Roman" panose="02020603050405020304" pitchFamily="18" charset="0"/>
              </a:rPr>
              <a:t> </a:t>
            </a:r>
            <a:r>
              <a:rPr lang="en-US" dirty="0" err="1" smtClean="0">
                <a:latin typeface="+mj-lt"/>
                <a:ea typeface="Times New Roman" panose="02020603050405020304" pitchFamily="18" charset="0"/>
              </a:rPr>
              <a:t>và</a:t>
            </a:r>
            <a:r>
              <a:rPr lang="en-US" dirty="0" smtClean="0">
                <a:latin typeface="+mj-lt"/>
                <a:ea typeface="Times New Roman" panose="02020603050405020304" pitchFamily="18" charset="0"/>
              </a:rPr>
              <a:t> </a:t>
            </a:r>
            <a:r>
              <a:rPr lang="en-US" dirty="0" err="1" smtClean="0">
                <a:latin typeface="+mj-lt"/>
                <a:ea typeface="Times New Roman" panose="02020603050405020304" pitchFamily="18" charset="0"/>
              </a:rPr>
              <a:t>đặc</a:t>
            </a:r>
            <a:r>
              <a:rPr lang="en-US" dirty="0" smtClean="0">
                <a:latin typeface="+mj-lt"/>
                <a:ea typeface="Times New Roman" panose="02020603050405020304" pitchFamily="18" charset="0"/>
              </a:rPr>
              <a:t> </a:t>
            </a:r>
            <a:r>
              <a:rPr lang="en-US" dirty="0" err="1" smtClean="0">
                <a:latin typeface="+mj-lt"/>
                <a:ea typeface="Times New Roman" panose="02020603050405020304" pitchFamily="18" charset="0"/>
              </a:rPr>
              <a:t>sản</a:t>
            </a:r>
            <a:r>
              <a:rPr lang="en-US" dirty="0" smtClean="0">
                <a:latin typeface="+mj-lt"/>
                <a:ea typeface="Times New Roman" panose="02020603050405020304" pitchFamily="18" charset="0"/>
              </a:rPr>
              <a:t> </a:t>
            </a:r>
            <a:r>
              <a:rPr lang="en-US" dirty="0" err="1" smtClean="0">
                <a:latin typeface="+mj-lt"/>
                <a:ea typeface="Times New Roman" panose="02020603050405020304" pitchFamily="18" charset="0"/>
              </a:rPr>
              <a:t>các</a:t>
            </a:r>
            <a:r>
              <a:rPr lang="en-US" dirty="0" smtClean="0">
                <a:latin typeface="+mj-lt"/>
                <a:ea typeface="Times New Roman" panose="02020603050405020304" pitchFamily="18" charset="0"/>
              </a:rPr>
              <a:t> </a:t>
            </a:r>
            <a:r>
              <a:rPr lang="en-US" dirty="0" err="1" smtClean="0">
                <a:latin typeface="+mj-lt"/>
                <a:ea typeface="Times New Roman" panose="02020603050405020304" pitchFamily="18" charset="0"/>
              </a:rPr>
              <a:t>tỉnh</a:t>
            </a:r>
            <a:r>
              <a:rPr lang="en-US" dirty="0" smtClean="0">
                <a:latin typeface="+mj-lt"/>
                <a:ea typeface="Times New Roman" panose="02020603050405020304" pitchFamily="18" charset="0"/>
              </a:rPr>
              <a:t> </a:t>
            </a:r>
            <a:r>
              <a:rPr lang="en-US" dirty="0" err="1" smtClean="0">
                <a:latin typeface="+mj-lt"/>
                <a:ea typeface="Times New Roman" panose="02020603050405020304" pitchFamily="18" charset="0"/>
              </a:rPr>
              <a:t>miền</a:t>
            </a:r>
            <a:r>
              <a:rPr lang="en-US" dirty="0" smtClean="0">
                <a:latin typeface="+mj-lt"/>
                <a:ea typeface="Times New Roman" panose="02020603050405020304" pitchFamily="18" charset="0"/>
              </a:rPr>
              <a:t> </a:t>
            </a:r>
            <a:r>
              <a:rPr lang="en-US" dirty="0" err="1" smtClean="0">
                <a:latin typeface="+mj-lt"/>
                <a:ea typeface="Times New Roman" panose="02020603050405020304" pitchFamily="18" charset="0"/>
              </a:rPr>
              <a:t>Tây</a:t>
            </a:r>
            <a:r>
              <a:rPr lang="en-US" dirty="0" smtClean="0">
                <a:latin typeface="+mj-lt"/>
                <a:ea typeface="Times New Roman" panose="02020603050405020304" pitchFamily="18" charset="0"/>
              </a:rPr>
              <a:t> Nam </a:t>
            </a:r>
            <a:r>
              <a:rPr lang="en-US" dirty="0" err="1" smtClean="0">
                <a:latin typeface="+mj-lt"/>
                <a:ea typeface="Times New Roman" panose="02020603050405020304" pitchFamily="18" charset="0"/>
              </a:rPr>
              <a:t>Bộ</a:t>
            </a:r>
            <a:endParaRPr lang="en-US" sz="1100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669989" y="4769930"/>
            <a:ext cx="2259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6</a:t>
            </a:r>
            <a:endParaRPr lang="en-US" sz="1200" dirty="0"/>
          </a:p>
        </p:txBody>
      </p:sp>
      <p:pic>
        <p:nvPicPr>
          <p:cNvPr id="14" name="Picture 2" descr="Chủ đề tây nam bộ gồm những tỉnh nào - Cập nhật bởi Trang thông tin dự án  khu đô thị | Bất động sản Việt Nam"/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59" y="1717037"/>
            <a:ext cx="2009264" cy="8921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95130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48;p33"/>
          <p:cNvSpPr txBox="1">
            <a:spLocks/>
          </p:cNvSpPr>
          <p:nvPr/>
        </p:nvSpPr>
        <p:spPr>
          <a:xfrm>
            <a:off x="720000" y="68027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 b="0" i="0" u="none" strike="noStrike" cap="none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3200" dirty="0" err="1"/>
              <a:t>Phạm</a:t>
            </a:r>
            <a:r>
              <a:rPr lang="en-US" sz="3200" dirty="0"/>
              <a:t> vi </a:t>
            </a:r>
            <a:r>
              <a:rPr lang="en-US" sz="3200" dirty="0" err="1"/>
              <a:t>nghiên</a:t>
            </a:r>
            <a:r>
              <a:rPr lang="en-US" sz="3200" dirty="0"/>
              <a:t> </a:t>
            </a:r>
            <a:r>
              <a:rPr lang="en-US" sz="3200" dirty="0" err="1"/>
              <a:t>cứu</a:t>
            </a:r>
            <a:r>
              <a:rPr lang="en-US" sz="3200" dirty="0"/>
              <a:t> </a:t>
            </a:r>
          </a:p>
        </p:txBody>
      </p:sp>
      <p:sp>
        <p:nvSpPr>
          <p:cNvPr id="5" name="Rectangle 4"/>
          <p:cNvSpPr/>
          <p:nvPr/>
        </p:nvSpPr>
        <p:spPr>
          <a:xfrm>
            <a:off x="720000" y="1451096"/>
            <a:ext cx="7704000" cy="1553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200" dirty="0" smtClean="0"/>
              <a:t>Đặc </a:t>
            </a:r>
            <a:r>
              <a:rPr lang="vi-VN" sz="2200" dirty="0"/>
              <a:t>sản miền Tây Nam Bộ.</a:t>
            </a:r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200" dirty="0" smtClean="0"/>
              <a:t>Hệ </a:t>
            </a:r>
            <a:r>
              <a:rPr lang="vi-VN" sz="2200" dirty="0"/>
              <a:t>quản trị cơ sở dữ liệu MongoDB. </a:t>
            </a:r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200" dirty="0" smtClean="0"/>
              <a:t>NodeJS</a:t>
            </a:r>
            <a:r>
              <a:rPr lang="vi-VN" sz="2200" dirty="0"/>
              <a:t>, Resful API, Framework ReactJS.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669989" y="4769930"/>
            <a:ext cx="2259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7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886232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1"/>
          <p:cNvSpPr/>
          <p:nvPr/>
        </p:nvSpPr>
        <p:spPr>
          <a:xfrm>
            <a:off x="3384765" y="779461"/>
            <a:ext cx="1307565" cy="1263151"/>
          </a:xfrm>
          <a:custGeom>
            <a:avLst/>
            <a:gdLst/>
            <a:ahLst/>
            <a:cxnLst/>
            <a:rect l="l" t="t" r="r" b="b"/>
            <a:pathLst>
              <a:path w="1073975" h="1037496" extrusionOk="0">
                <a:moveTo>
                  <a:pt x="50440" y="951795"/>
                </a:moveTo>
                <a:cubicBezTo>
                  <a:pt x="77470" y="998272"/>
                  <a:pt x="153614" y="1024148"/>
                  <a:pt x="209815" y="1028763"/>
                </a:cubicBezTo>
                <a:cubicBezTo>
                  <a:pt x="258930" y="1032718"/>
                  <a:pt x="274917" y="1034696"/>
                  <a:pt x="324856" y="1036839"/>
                </a:cubicBezTo>
                <a:cubicBezTo>
                  <a:pt x="354522" y="1038157"/>
                  <a:pt x="449290" y="1037168"/>
                  <a:pt x="507305" y="1036674"/>
                </a:cubicBezTo>
                <a:cubicBezTo>
                  <a:pt x="565319" y="1036344"/>
                  <a:pt x="623993" y="1035190"/>
                  <a:pt x="637673" y="1034202"/>
                </a:cubicBezTo>
                <a:cubicBezTo>
                  <a:pt x="651352" y="1033213"/>
                  <a:pt x="687117" y="1031565"/>
                  <a:pt x="717278" y="1030576"/>
                </a:cubicBezTo>
                <a:cubicBezTo>
                  <a:pt x="801663" y="1027939"/>
                  <a:pt x="877642" y="1018874"/>
                  <a:pt x="918186" y="1006678"/>
                </a:cubicBezTo>
                <a:cubicBezTo>
                  <a:pt x="937634" y="1000744"/>
                  <a:pt x="963840" y="985581"/>
                  <a:pt x="977519" y="972067"/>
                </a:cubicBezTo>
                <a:cubicBezTo>
                  <a:pt x="1001582" y="948334"/>
                  <a:pt x="1024986" y="909437"/>
                  <a:pt x="1036687" y="873508"/>
                </a:cubicBezTo>
                <a:cubicBezTo>
                  <a:pt x="1045422" y="846808"/>
                  <a:pt x="1049213" y="814669"/>
                  <a:pt x="1051685" y="784508"/>
                </a:cubicBezTo>
                <a:cubicBezTo>
                  <a:pt x="1056135" y="728307"/>
                  <a:pt x="1062398" y="645241"/>
                  <a:pt x="1067178" y="587556"/>
                </a:cubicBezTo>
                <a:cubicBezTo>
                  <a:pt x="1072452" y="522784"/>
                  <a:pt x="1076737" y="401316"/>
                  <a:pt x="1071793" y="339511"/>
                </a:cubicBezTo>
                <a:cubicBezTo>
                  <a:pt x="1070804" y="327314"/>
                  <a:pt x="1067013" y="306383"/>
                  <a:pt x="1063717" y="292868"/>
                </a:cubicBezTo>
                <a:cubicBezTo>
                  <a:pt x="1053498" y="250676"/>
                  <a:pt x="1051356" y="236502"/>
                  <a:pt x="1048554" y="189035"/>
                </a:cubicBezTo>
                <a:cubicBezTo>
                  <a:pt x="1046411" y="152447"/>
                  <a:pt x="1043939" y="137778"/>
                  <a:pt x="1036193" y="116682"/>
                </a:cubicBezTo>
                <a:cubicBezTo>
                  <a:pt x="1025810" y="88169"/>
                  <a:pt x="998780" y="52405"/>
                  <a:pt x="977849" y="39879"/>
                </a:cubicBezTo>
                <a:cubicBezTo>
                  <a:pt x="957082" y="27023"/>
                  <a:pt x="918186" y="16475"/>
                  <a:pt x="887036" y="14827"/>
                </a:cubicBezTo>
                <a:cubicBezTo>
                  <a:pt x="878795" y="14333"/>
                  <a:pt x="854073" y="13179"/>
                  <a:pt x="831988" y="12025"/>
                </a:cubicBezTo>
                <a:cubicBezTo>
                  <a:pt x="810068" y="10872"/>
                  <a:pt x="781720" y="8729"/>
                  <a:pt x="769029" y="7081"/>
                </a:cubicBezTo>
                <a:cubicBezTo>
                  <a:pt x="750241" y="4773"/>
                  <a:pt x="731287" y="4279"/>
                  <a:pt x="665197" y="4609"/>
                </a:cubicBezTo>
                <a:cubicBezTo>
                  <a:pt x="602073" y="4938"/>
                  <a:pt x="578010" y="4279"/>
                  <a:pt x="554606" y="2136"/>
                </a:cubicBezTo>
                <a:cubicBezTo>
                  <a:pt x="519995" y="-1160"/>
                  <a:pt x="476485" y="-665"/>
                  <a:pt x="421931" y="3785"/>
                </a:cubicBezTo>
                <a:cubicBezTo>
                  <a:pt x="400011" y="5597"/>
                  <a:pt x="346117" y="7081"/>
                  <a:pt x="317274" y="7246"/>
                </a:cubicBezTo>
                <a:cubicBezTo>
                  <a:pt x="288432" y="7410"/>
                  <a:pt x="255634" y="6092"/>
                  <a:pt x="216243" y="14168"/>
                </a:cubicBezTo>
                <a:cubicBezTo>
                  <a:pt x="176853" y="22409"/>
                  <a:pt x="123123" y="41197"/>
                  <a:pt x="90490" y="68886"/>
                </a:cubicBezTo>
                <a:cubicBezTo>
                  <a:pt x="78129" y="79434"/>
                  <a:pt x="52418" y="113551"/>
                  <a:pt x="44177" y="130526"/>
                </a:cubicBezTo>
                <a:cubicBezTo>
                  <a:pt x="27202" y="165137"/>
                  <a:pt x="23411" y="186563"/>
                  <a:pt x="24729" y="270124"/>
                </a:cubicBezTo>
                <a:cubicBezTo>
                  <a:pt x="26542" y="382197"/>
                  <a:pt x="21268" y="457188"/>
                  <a:pt x="20279" y="472845"/>
                </a:cubicBezTo>
                <a:cubicBezTo>
                  <a:pt x="19291" y="488502"/>
                  <a:pt x="15994" y="530530"/>
                  <a:pt x="15170" y="536463"/>
                </a:cubicBezTo>
                <a:cubicBezTo>
                  <a:pt x="7259" y="595632"/>
                  <a:pt x="2974" y="625957"/>
                  <a:pt x="502" y="698805"/>
                </a:cubicBezTo>
                <a:cubicBezTo>
                  <a:pt x="-1806" y="767533"/>
                  <a:pt x="3798" y="819119"/>
                  <a:pt x="18302" y="876310"/>
                </a:cubicBezTo>
                <a:cubicBezTo>
                  <a:pt x="24235" y="899549"/>
                  <a:pt x="45331" y="942895"/>
                  <a:pt x="50440" y="9517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31"/>
          <p:cNvSpPr txBox="1">
            <a:spLocks noGrp="1"/>
          </p:cNvSpPr>
          <p:nvPr>
            <p:ph type="title" idx="2"/>
          </p:nvPr>
        </p:nvSpPr>
        <p:spPr>
          <a:xfrm>
            <a:off x="3548647" y="988937"/>
            <a:ext cx="979800" cy="84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sp>
        <p:nvSpPr>
          <p:cNvPr id="375" name="Google Shape;375;p31"/>
          <p:cNvSpPr txBox="1">
            <a:spLocks noGrp="1"/>
          </p:cNvSpPr>
          <p:nvPr>
            <p:ph type="subTitle" idx="1"/>
          </p:nvPr>
        </p:nvSpPr>
        <p:spPr>
          <a:xfrm>
            <a:off x="1379548" y="3280174"/>
            <a:ext cx="5317996" cy="15194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smtClean="0">
                <a:latin typeface="+mj-lt"/>
              </a:rPr>
              <a:t>2.1. </a:t>
            </a:r>
            <a:r>
              <a:rPr lang="en-US" sz="1800" b="1" dirty="0" err="1" smtClean="0">
                <a:latin typeface="+mj-lt"/>
              </a:rPr>
              <a:t>Giới</a:t>
            </a:r>
            <a:r>
              <a:rPr lang="en-US" sz="1800" b="1" dirty="0" smtClean="0">
                <a:latin typeface="+mj-lt"/>
              </a:rPr>
              <a:t> </a:t>
            </a:r>
            <a:r>
              <a:rPr lang="en-US" sz="1800" b="1" dirty="0" err="1" smtClean="0">
                <a:latin typeface="+mj-lt"/>
              </a:rPr>
              <a:t>thiệu</a:t>
            </a:r>
            <a:r>
              <a:rPr lang="en-US" sz="1800" b="1" dirty="0" smtClean="0">
                <a:latin typeface="+mj-lt"/>
              </a:rPr>
              <a:t> </a:t>
            </a:r>
            <a:r>
              <a:rPr lang="en-US" sz="1800" b="1" dirty="0" err="1" smtClean="0">
                <a:latin typeface="+mj-lt"/>
              </a:rPr>
              <a:t>tổng</a:t>
            </a:r>
            <a:r>
              <a:rPr lang="en-US" sz="1800" b="1" dirty="0" smtClean="0">
                <a:latin typeface="+mj-lt"/>
              </a:rPr>
              <a:t> </a:t>
            </a:r>
            <a:r>
              <a:rPr lang="en-US" sz="1800" b="1" dirty="0" err="1" smtClean="0">
                <a:latin typeface="+mj-lt"/>
              </a:rPr>
              <a:t>quát</a:t>
            </a:r>
            <a:r>
              <a:rPr lang="en-US" sz="1800" b="1" dirty="0" smtClean="0">
                <a:latin typeface="+mj-lt"/>
              </a:rPr>
              <a:t> </a:t>
            </a:r>
            <a:r>
              <a:rPr lang="en-US" sz="1800" b="1" dirty="0" err="1" smtClean="0">
                <a:latin typeface="+mj-lt"/>
              </a:rPr>
              <a:t>các</a:t>
            </a:r>
            <a:r>
              <a:rPr lang="en-US" sz="1800" b="1" dirty="0" smtClean="0">
                <a:latin typeface="+mj-lt"/>
              </a:rPr>
              <a:t> </a:t>
            </a:r>
            <a:r>
              <a:rPr lang="en-US" sz="1800" b="1" dirty="0" err="1" smtClean="0">
                <a:latin typeface="+mj-lt"/>
              </a:rPr>
              <a:t>tỉnh</a:t>
            </a:r>
            <a:r>
              <a:rPr lang="en-US" sz="1800" b="1" dirty="0" smtClean="0">
                <a:latin typeface="+mj-lt"/>
              </a:rPr>
              <a:t> </a:t>
            </a:r>
            <a:r>
              <a:rPr lang="en-US" sz="1800" b="1" dirty="0" err="1" smtClean="0">
                <a:latin typeface="+mj-lt"/>
              </a:rPr>
              <a:t>Tây</a:t>
            </a:r>
            <a:r>
              <a:rPr lang="en-US" sz="1800" b="1" dirty="0" smtClean="0">
                <a:latin typeface="+mj-lt"/>
              </a:rPr>
              <a:t> Nam </a:t>
            </a:r>
            <a:r>
              <a:rPr lang="en-US" sz="1800" b="1" dirty="0" err="1" smtClean="0">
                <a:latin typeface="+mj-lt"/>
              </a:rPr>
              <a:t>Bộ</a:t>
            </a:r>
            <a:r>
              <a:rPr lang="en-US" sz="1800" b="1" dirty="0" smtClean="0">
                <a:latin typeface="+mj-lt"/>
              </a:rPr>
              <a:t>,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atin typeface="+mj-lt"/>
              </a:rPr>
              <a:t> </a:t>
            </a:r>
            <a:r>
              <a:rPr lang="en-US" sz="1800" b="1" dirty="0" smtClean="0">
                <a:latin typeface="+mj-lt"/>
              </a:rPr>
              <a:t>2.2 </a:t>
            </a:r>
            <a:r>
              <a:rPr lang="en-US" sz="1800" b="1" dirty="0" smtClean="0">
                <a:latin typeface="+mj-lt"/>
              </a:rPr>
              <a:t> </a:t>
            </a:r>
            <a:r>
              <a:rPr lang="en-US" sz="1800" b="1" dirty="0" err="1" smtClean="0">
                <a:latin typeface="+mj-lt"/>
              </a:rPr>
              <a:t>Đặc</a:t>
            </a:r>
            <a:r>
              <a:rPr lang="en-US" sz="1800" b="1" dirty="0" smtClean="0">
                <a:latin typeface="+mj-lt"/>
              </a:rPr>
              <a:t> </a:t>
            </a:r>
            <a:r>
              <a:rPr lang="en-US" sz="1800" b="1" dirty="0" err="1" smtClean="0">
                <a:latin typeface="+mj-lt"/>
              </a:rPr>
              <a:t>sản</a:t>
            </a:r>
            <a:r>
              <a:rPr lang="en-US" sz="1800" b="1" dirty="0" smtClean="0">
                <a:latin typeface="+mj-lt"/>
              </a:rPr>
              <a:t> </a:t>
            </a:r>
            <a:r>
              <a:rPr lang="en-US" sz="1800" b="1" dirty="0" err="1" smtClean="0">
                <a:latin typeface="+mj-lt"/>
              </a:rPr>
              <a:t>các</a:t>
            </a:r>
            <a:r>
              <a:rPr lang="en-US" sz="1800" b="1" dirty="0" smtClean="0">
                <a:latin typeface="+mj-lt"/>
              </a:rPr>
              <a:t> </a:t>
            </a:r>
            <a:r>
              <a:rPr lang="en-US" sz="1800" b="1" dirty="0" err="1" smtClean="0">
                <a:latin typeface="+mj-lt"/>
              </a:rPr>
              <a:t>tỉnh</a:t>
            </a:r>
            <a:r>
              <a:rPr lang="en-US" sz="1800" b="1" dirty="0" smtClean="0">
                <a:latin typeface="+mj-lt"/>
              </a:rPr>
              <a:t> </a:t>
            </a:r>
            <a:r>
              <a:rPr lang="en-US" sz="1800" b="1" dirty="0" err="1" smtClean="0">
                <a:latin typeface="+mj-lt"/>
              </a:rPr>
              <a:t>Tây</a:t>
            </a:r>
            <a:r>
              <a:rPr lang="en-US" sz="1800" b="1" dirty="0" smtClean="0">
                <a:latin typeface="+mj-lt"/>
              </a:rPr>
              <a:t> Nam </a:t>
            </a:r>
            <a:r>
              <a:rPr lang="en-US" sz="1800" b="1" dirty="0" err="1" smtClean="0">
                <a:latin typeface="+mj-lt"/>
              </a:rPr>
              <a:t>Bộ</a:t>
            </a:r>
            <a:endParaRPr lang="en-US" sz="1800" b="1" dirty="0" smtClean="0">
              <a:latin typeface="+mj-l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smtClean="0">
                <a:latin typeface="+mj-lt"/>
              </a:rPr>
              <a:t> 2.2</a:t>
            </a:r>
            <a:r>
              <a:rPr lang="en-US" sz="1800" b="1" dirty="0" smtClean="0">
                <a:latin typeface="+mj-lt"/>
              </a:rPr>
              <a:t>. </a:t>
            </a:r>
            <a:r>
              <a:rPr lang="en-US" sz="1800" b="1" dirty="0" err="1">
                <a:latin typeface="+mj-lt"/>
              </a:rPr>
              <a:t>C</a:t>
            </a:r>
            <a:r>
              <a:rPr lang="en-US" sz="1800" b="1" dirty="0" err="1" smtClean="0">
                <a:latin typeface="+mj-lt"/>
              </a:rPr>
              <a:t>ác</a:t>
            </a:r>
            <a:r>
              <a:rPr lang="en-US" sz="1800" b="1" dirty="0" smtClean="0">
                <a:latin typeface="+mj-lt"/>
              </a:rPr>
              <a:t> </a:t>
            </a:r>
            <a:r>
              <a:rPr lang="en-US" sz="1800" b="1" dirty="0" err="1" smtClean="0">
                <a:latin typeface="+mj-lt"/>
              </a:rPr>
              <a:t>công</a:t>
            </a:r>
            <a:r>
              <a:rPr lang="en-US" sz="1800" b="1" dirty="0" smtClean="0">
                <a:latin typeface="+mj-lt"/>
              </a:rPr>
              <a:t> </a:t>
            </a:r>
            <a:r>
              <a:rPr lang="en-US" sz="1800" b="1" dirty="0" err="1" smtClean="0">
                <a:latin typeface="+mj-lt"/>
              </a:rPr>
              <a:t>cụ</a:t>
            </a:r>
            <a:r>
              <a:rPr lang="en-US" sz="1800" b="1" dirty="0" smtClean="0">
                <a:latin typeface="+mj-lt"/>
              </a:rPr>
              <a:t> </a:t>
            </a:r>
            <a:r>
              <a:rPr lang="en-US" sz="1800" b="1" dirty="0" err="1" smtClean="0">
                <a:latin typeface="+mj-lt"/>
              </a:rPr>
              <a:t>sử</a:t>
            </a:r>
            <a:r>
              <a:rPr lang="en-US" sz="1800" b="1" dirty="0" smtClean="0">
                <a:latin typeface="+mj-lt"/>
              </a:rPr>
              <a:t> </a:t>
            </a:r>
            <a:r>
              <a:rPr lang="en-US" sz="1800" b="1" dirty="0" err="1" smtClean="0">
                <a:latin typeface="+mj-lt"/>
              </a:rPr>
              <a:t>dụng</a:t>
            </a:r>
            <a:endParaRPr sz="1800" b="1" dirty="0">
              <a:latin typeface="+mj-lt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6" name="Google Shape;376;p31"/>
          <p:cNvSpPr txBox="1">
            <a:spLocks noGrp="1"/>
          </p:cNvSpPr>
          <p:nvPr>
            <p:ph type="title"/>
          </p:nvPr>
        </p:nvSpPr>
        <p:spPr>
          <a:xfrm>
            <a:off x="1220070" y="2289874"/>
            <a:ext cx="5636953" cy="9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</a:t>
            </a:r>
            <a:r>
              <a:rPr lang="en" dirty="0" smtClean="0"/>
              <a:t>ơ sở lý thuyết</a:t>
            </a:r>
            <a:endParaRPr dirty="0"/>
          </a:p>
        </p:txBody>
      </p:sp>
      <p:sp>
        <p:nvSpPr>
          <p:cNvPr id="6" name="TextBox 5"/>
          <p:cNvSpPr txBox="1"/>
          <p:nvPr/>
        </p:nvSpPr>
        <p:spPr>
          <a:xfrm>
            <a:off x="8669989" y="4769930"/>
            <a:ext cx="2259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8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38130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33"/>
          <p:cNvSpPr txBox="1">
            <a:spLocks noGrp="1"/>
          </p:cNvSpPr>
          <p:nvPr>
            <p:ph type="title"/>
          </p:nvPr>
        </p:nvSpPr>
        <p:spPr>
          <a:xfrm>
            <a:off x="710475" y="2632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3200" dirty="0" smtClean="0"/>
              <a:t>2.1 </a:t>
            </a:r>
            <a:r>
              <a:rPr lang="en-US" sz="3200" b="1" dirty="0" err="1"/>
              <a:t>Giới</a:t>
            </a:r>
            <a:r>
              <a:rPr lang="en-US" sz="3200" b="1" dirty="0"/>
              <a:t> </a:t>
            </a:r>
            <a:r>
              <a:rPr lang="en-US" sz="3200" b="1" dirty="0" err="1"/>
              <a:t>thiệu</a:t>
            </a:r>
            <a:r>
              <a:rPr lang="en-US" sz="3200" b="1" dirty="0"/>
              <a:t> </a:t>
            </a:r>
            <a:r>
              <a:rPr lang="en-US" sz="3200" b="1" dirty="0" err="1"/>
              <a:t>tổng</a:t>
            </a:r>
            <a:r>
              <a:rPr lang="en-US" sz="3200" b="1" dirty="0"/>
              <a:t> </a:t>
            </a:r>
            <a:r>
              <a:rPr lang="en-US" sz="3200" b="1" dirty="0" err="1"/>
              <a:t>quát</a:t>
            </a:r>
            <a:r>
              <a:rPr lang="en-US" sz="3200" b="1" dirty="0"/>
              <a:t> </a:t>
            </a:r>
            <a:r>
              <a:rPr lang="en-US" sz="3200" b="1" dirty="0" err="1"/>
              <a:t>các</a:t>
            </a:r>
            <a:r>
              <a:rPr lang="en-US" sz="3200" b="1" dirty="0"/>
              <a:t> </a:t>
            </a:r>
            <a:r>
              <a:rPr lang="en-US" sz="3200" b="1" dirty="0" err="1"/>
              <a:t>tỉnh</a:t>
            </a:r>
            <a:r>
              <a:rPr lang="en-US" sz="3200" b="1" dirty="0"/>
              <a:t> </a:t>
            </a:r>
            <a:r>
              <a:rPr lang="en-US" sz="3200" b="1" dirty="0" err="1"/>
              <a:t>Tây</a:t>
            </a:r>
            <a:r>
              <a:rPr lang="en-US" sz="3200" b="1" dirty="0"/>
              <a:t> Nam </a:t>
            </a:r>
            <a:r>
              <a:rPr lang="en-US" sz="3200" b="1" dirty="0" err="1"/>
              <a:t>Bộ</a:t>
            </a:r>
            <a:endParaRPr sz="3200" dirty="0"/>
          </a:p>
        </p:txBody>
      </p:sp>
      <p:pic>
        <p:nvPicPr>
          <p:cNvPr id="1026" name="Picture 2" descr="Chủ đề tây nam bộ gồm những tỉnh nào - Cập nhật bởi Trang thông tin dự án  khu đô thị | Bất động sản Việt N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0417" y="1384608"/>
            <a:ext cx="6784116" cy="3012218"/>
          </a:xfrm>
          <a:prstGeom prst="rect">
            <a:avLst/>
          </a:prstGeom>
          <a:noFill/>
          <a:ln>
            <a:solidFill>
              <a:srgbClr val="0E9A1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3335508" y="4576749"/>
            <a:ext cx="2453933" cy="368710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Hình</a:t>
            </a:r>
            <a:r>
              <a:rPr lang="en-US" dirty="0" smtClean="0"/>
              <a:t> 1: </a:t>
            </a:r>
            <a:r>
              <a:rPr lang="en-US" dirty="0" err="1" smtClean="0"/>
              <a:t>Bản</a:t>
            </a:r>
            <a:r>
              <a:rPr lang="en-US" dirty="0" smtClean="0"/>
              <a:t> </a:t>
            </a:r>
            <a:r>
              <a:rPr lang="en-US" dirty="0" err="1" smtClean="0"/>
              <a:t>đồ</a:t>
            </a:r>
            <a:r>
              <a:rPr lang="en-US" dirty="0" smtClean="0"/>
              <a:t> </a:t>
            </a:r>
            <a:r>
              <a:rPr lang="en-US" dirty="0" err="1" smtClean="0"/>
              <a:t>Tây</a:t>
            </a:r>
            <a:r>
              <a:rPr lang="en-US" dirty="0" smtClean="0"/>
              <a:t> Nam </a:t>
            </a:r>
            <a:r>
              <a:rPr lang="en-US" dirty="0" err="1" smtClean="0"/>
              <a:t>Bộ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669989" y="4769930"/>
            <a:ext cx="2259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744089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ood Lover Minitheme by Slidesgo">
  <a:themeElements>
    <a:clrScheme name="Simple Light">
      <a:dk1>
        <a:srgbClr val="455A64"/>
      </a:dk1>
      <a:lt1>
        <a:srgbClr val="F5F5F5"/>
      </a:lt1>
      <a:dk2>
        <a:srgbClr val="263237"/>
      </a:dk2>
      <a:lt2>
        <a:srgbClr val="36474F"/>
      </a:lt2>
      <a:accent1>
        <a:srgbClr val="E0D1DA"/>
      </a:accent1>
      <a:accent2>
        <a:srgbClr val="B7B7B7"/>
      </a:accent2>
      <a:accent3>
        <a:srgbClr val="D9997D"/>
      </a:accent3>
      <a:accent4>
        <a:srgbClr val="F2C2AB"/>
      </a:accent4>
      <a:accent5>
        <a:srgbClr val="007367"/>
      </a:accent5>
      <a:accent6>
        <a:srgbClr val="455A64"/>
      </a:accent6>
      <a:hlink>
        <a:srgbClr val="455A6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919</TotalTime>
  <Words>1123</Words>
  <Application>Microsoft Office PowerPoint</Application>
  <PresentationFormat>On-screen Show (16:9)</PresentationFormat>
  <Paragraphs>170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8" baseType="lpstr">
      <vt:lpstr>Candara</vt:lpstr>
      <vt:lpstr>Calibri</vt:lpstr>
      <vt:lpstr>Wingdings</vt:lpstr>
      <vt:lpstr>Arial</vt:lpstr>
      <vt:lpstr>Cambria</vt:lpstr>
      <vt:lpstr>Times New Roman</vt:lpstr>
      <vt:lpstr>#9Slide03 Ralewayv4020 Medium</vt:lpstr>
      <vt:lpstr>#9Slide03 Ralewayv4020 Black</vt:lpstr>
      <vt:lpstr>Alfa Slab One</vt:lpstr>
      <vt:lpstr>Bebas Neue</vt:lpstr>
      <vt:lpstr>Roboto</vt:lpstr>
      <vt:lpstr>Food Lover Minitheme by Slidesgo</vt:lpstr>
      <vt:lpstr>PowerPoint Presentation</vt:lpstr>
      <vt:lpstr>Nội dung  </vt:lpstr>
      <vt:lpstr>01</vt:lpstr>
      <vt:lpstr>Lý do chọn đề tài</vt:lpstr>
      <vt:lpstr>Mục đích nghiên cứu</vt:lpstr>
      <vt:lpstr>PowerPoint Presentation</vt:lpstr>
      <vt:lpstr>PowerPoint Presentation</vt:lpstr>
      <vt:lpstr>02</vt:lpstr>
      <vt:lpstr>2.1 Giới thiệu tổng quát các tỉnh Tây Nam Bộ</vt:lpstr>
      <vt:lpstr>2.2 Đặc sản các tỉnh Tây Nam Bộ</vt:lpstr>
      <vt:lpstr>2.2 Công cụ sử dụng</vt:lpstr>
      <vt:lpstr>b) NodeJS</vt:lpstr>
      <vt:lpstr>c) Resful API</vt:lpstr>
      <vt:lpstr>d) ReactJS</vt:lpstr>
      <vt:lpstr>03</vt:lpstr>
      <vt:lpstr>3.1. Mô tả bài toán</vt:lpstr>
      <vt:lpstr>Mô hình use - case</vt:lpstr>
      <vt:lpstr>Lược đồ dữ liệu</vt:lpstr>
      <vt:lpstr>3.2 Xây dựng Backend</vt:lpstr>
      <vt:lpstr>3.3 Xây dựng giao diện</vt:lpstr>
      <vt:lpstr>PowerPoint Presentation</vt:lpstr>
      <vt:lpstr>3.3 Xây dựng giao diện</vt:lpstr>
      <vt:lpstr>04</vt:lpstr>
      <vt:lpstr>4.1. Kết quả đạt được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 Lover Minitheme</dc:title>
  <dc:creator>HP</dc:creator>
  <cp:lastModifiedBy>Admin</cp:lastModifiedBy>
  <cp:revision>56</cp:revision>
  <dcterms:modified xsi:type="dcterms:W3CDTF">2024-07-16T03:53:47Z</dcterms:modified>
</cp:coreProperties>
</file>